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8" r:id="rId2"/>
  </p:sldIdLst>
  <p:sldSz cx="6858000" cy="9906000" type="A4"/>
  <p:notesSz cx="6770688" cy="9902825"/>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80000"/>
    <a:srgbClr val="FFFFFF"/>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80" d="100"/>
          <a:sy n="80" d="100"/>
        </p:scale>
        <p:origin x="1476" y="-22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2"/>
            <a:ext cx="2933966" cy="496860"/>
          </a:xfrm>
          <a:prstGeom prst="rect">
            <a:avLst/>
          </a:prstGeom>
        </p:spPr>
        <p:txBody>
          <a:bodyPr vert="horz" lIns="91397" tIns="45700" rIns="91397" bIns="4570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35160" y="2"/>
            <a:ext cx="2933966" cy="496860"/>
          </a:xfrm>
          <a:prstGeom prst="rect">
            <a:avLst/>
          </a:prstGeom>
        </p:spPr>
        <p:txBody>
          <a:bodyPr vert="horz" lIns="91397" tIns="45700" rIns="91397" bIns="45700" rtlCol="0"/>
          <a:lstStyle>
            <a:lvl1pPr algn="r">
              <a:defRPr sz="1200"/>
            </a:lvl1pPr>
          </a:lstStyle>
          <a:p>
            <a:fld id="{D8C7BB4D-5E4F-4075-B168-2E4C69D3A2F2}" type="datetimeFigureOut">
              <a:rPr kumimoji="1" lang="ja-JP" altLang="en-US" smtClean="0"/>
              <a:t>2026/8/26</a:t>
            </a:fld>
            <a:endParaRPr kumimoji="1" lang="ja-JP" altLang="en-US"/>
          </a:p>
        </p:txBody>
      </p:sp>
      <p:sp>
        <p:nvSpPr>
          <p:cNvPr id="4" name="スライド イメージ プレースホルダー 3"/>
          <p:cNvSpPr>
            <a:spLocks noGrp="1" noRot="1" noChangeAspect="1"/>
          </p:cNvSpPr>
          <p:nvPr>
            <p:ph type="sldImg" idx="2"/>
          </p:nvPr>
        </p:nvSpPr>
        <p:spPr>
          <a:xfrm>
            <a:off x="2228850" y="1238250"/>
            <a:ext cx="2312988" cy="3343275"/>
          </a:xfrm>
          <a:prstGeom prst="rect">
            <a:avLst/>
          </a:prstGeom>
          <a:noFill/>
          <a:ln w="12700">
            <a:solidFill>
              <a:prstClr val="black"/>
            </a:solidFill>
          </a:ln>
        </p:spPr>
        <p:txBody>
          <a:bodyPr vert="horz" lIns="91397" tIns="45700" rIns="91397" bIns="45700" rtlCol="0" anchor="ctr"/>
          <a:lstStyle/>
          <a:p>
            <a:endParaRPr lang="ja-JP" altLang="en-US"/>
          </a:p>
        </p:txBody>
      </p:sp>
      <p:sp>
        <p:nvSpPr>
          <p:cNvPr id="5" name="ノート プレースホルダー 4"/>
          <p:cNvSpPr>
            <a:spLocks noGrp="1"/>
          </p:cNvSpPr>
          <p:nvPr>
            <p:ph type="body" sz="quarter" idx="3"/>
          </p:nvPr>
        </p:nvSpPr>
        <p:spPr>
          <a:xfrm>
            <a:off x="677069" y="4765738"/>
            <a:ext cx="5416550" cy="3899237"/>
          </a:xfrm>
          <a:prstGeom prst="rect">
            <a:avLst/>
          </a:prstGeom>
        </p:spPr>
        <p:txBody>
          <a:bodyPr vert="horz" lIns="91397" tIns="45700" rIns="91397" bIns="4570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3" y="9405968"/>
            <a:ext cx="2933966" cy="496859"/>
          </a:xfrm>
          <a:prstGeom prst="rect">
            <a:avLst/>
          </a:prstGeom>
        </p:spPr>
        <p:txBody>
          <a:bodyPr vert="horz" lIns="91397" tIns="45700" rIns="91397" bIns="4570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35160" y="9405968"/>
            <a:ext cx="2933966" cy="496859"/>
          </a:xfrm>
          <a:prstGeom prst="rect">
            <a:avLst/>
          </a:prstGeom>
        </p:spPr>
        <p:txBody>
          <a:bodyPr vert="horz" lIns="91397" tIns="45700" rIns="91397" bIns="45700" rtlCol="0" anchor="b"/>
          <a:lstStyle>
            <a:lvl1pPr algn="r">
              <a:defRPr sz="1200"/>
            </a:lvl1pPr>
          </a:lstStyle>
          <a:p>
            <a:fld id="{D6F24783-2E0C-4276-9FE9-B788555EC867}" type="slidenum">
              <a:rPr kumimoji="1" lang="ja-JP" altLang="en-US" smtClean="0"/>
              <a:t>‹#›</a:t>
            </a:fld>
            <a:endParaRPr kumimoji="1" lang="ja-JP" altLang="en-US"/>
          </a:p>
        </p:txBody>
      </p:sp>
    </p:spTree>
    <p:extLst>
      <p:ext uri="{BB962C8B-B14F-4D97-AF65-F5344CB8AC3E}">
        <p14:creationId xmlns:p14="http://schemas.microsoft.com/office/powerpoint/2010/main" val="270281975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4EEB238-4260-41C8-B710-33A96CD4E17B}"/>
              </a:ext>
            </a:extLst>
          </p:cNvPr>
          <p:cNvSpPr>
            <a:spLocks noGrp="1"/>
          </p:cNvSpPr>
          <p:nvPr>
            <p:ph type="ctrTitle"/>
          </p:nvPr>
        </p:nvSpPr>
        <p:spPr>
          <a:xfrm>
            <a:off x="857250" y="1621191"/>
            <a:ext cx="5143500" cy="3448756"/>
          </a:xfrm>
        </p:spPr>
        <p:txBody>
          <a:bodyPr anchor="b"/>
          <a:lstStyle>
            <a:lvl1pPr algn="ctr">
              <a:defRPr sz="8666"/>
            </a:lvl1pPr>
          </a:lstStyle>
          <a:p>
            <a:r>
              <a:rPr kumimoji="1" lang="ja-JP" altLang="en-US"/>
              <a:t>マスター タイトルの書式設定</a:t>
            </a:r>
          </a:p>
        </p:txBody>
      </p:sp>
      <p:sp>
        <p:nvSpPr>
          <p:cNvPr id="3" name="字幕 2">
            <a:extLst>
              <a:ext uri="{FF2B5EF4-FFF2-40B4-BE49-F238E27FC236}">
                <a16:creationId xmlns:a16="http://schemas.microsoft.com/office/drawing/2014/main" id="{9E6C45B6-A230-4B7B-95DA-C823EAB3EFEF}"/>
              </a:ext>
            </a:extLst>
          </p:cNvPr>
          <p:cNvSpPr>
            <a:spLocks noGrp="1"/>
          </p:cNvSpPr>
          <p:nvPr>
            <p:ph type="subTitle" idx="1"/>
          </p:nvPr>
        </p:nvSpPr>
        <p:spPr>
          <a:xfrm>
            <a:off x="857250" y="5202944"/>
            <a:ext cx="5143500" cy="2391656"/>
          </a:xfrm>
        </p:spPr>
        <p:txBody>
          <a:bodyPr/>
          <a:lstStyle>
            <a:lvl1pPr marL="0" indent="0" algn="ctr">
              <a:buNone/>
              <a:defRPr sz="3467"/>
            </a:lvl1pPr>
            <a:lvl2pPr marL="660380" indent="0" algn="ctr">
              <a:buNone/>
              <a:defRPr sz="2889"/>
            </a:lvl2pPr>
            <a:lvl3pPr marL="1320759" indent="0" algn="ctr">
              <a:buNone/>
              <a:defRPr sz="2600"/>
            </a:lvl3pPr>
            <a:lvl4pPr marL="1981139" indent="0" algn="ctr">
              <a:buNone/>
              <a:defRPr sz="2311"/>
            </a:lvl4pPr>
            <a:lvl5pPr marL="2641519" indent="0" algn="ctr">
              <a:buNone/>
              <a:defRPr sz="2311"/>
            </a:lvl5pPr>
            <a:lvl6pPr marL="3301898" indent="0" algn="ctr">
              <a:buNone/>
              <a:defRPr sz="2311"/>
            </a:lvl6pPr>
            <a:lvl7pPr marL="3962278" indent="0" algn="ctr">
              <a:buNone/>
              <a:defRPr sz="2311"/>
            </a:lvl7pPr>
            <a:lvl8pPr marL="4622658" indent="0" algn="ctr">
              <a:buNone/>
              <a:defRPr sz="2311"/>
            </a:lvl8pPr>
            <a:lvl9pPr marL="5283037" indent="0" algn="ctr">
              <a:buNone/>
              <a:defRPr sz="2311"/>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F4FDB42D-35D5-4D4D-B4FB-27AA1C997A06}"/>
              </a:ext>
            </a:extLst>
          </p:cNvPr>
          <p:cNvSpPr>
            <a:spLocks noGrp="1"/>
          </p:cNvSpPr>
          <p:nvPr>
            <p:ph type="dt" sz="half" idx="10"/>
          </p:nvPr>
        </p:nvSpPr>
        <p:spPr/>
        <p:txBody>
          <a:bodyPr/>
          <a:lstStyle/>
          <a:p>
            <a:fld id="{AE58F8CA-7BFA-448F-BEB2-FBA79FA81E79}" type="datetimeFigureOut">
              <a:rPr kumimoji="1" lang="ja-JP" altLang="en-US" smtClean="0"/>
              <a:t>2026/8/26</a:t>
            </a:fld>
            <a:endParaRPr kumimoji="1" lang="ja-JP" altLang="en-US"/>
          </a:p>
        </p:txBody>
      </p:sp>
      <p:sp>
        <p:nvSpPr>
          <p:cNvPr id="5" name="フッター プレースホルダー 4">
            <a:extLst>
              <a:ext uri="{FF2B5EF4-FFF2-40B4-BE49-F238E27FC236}">
                <a16:creationId xmlns:a16="http://schemas.microsoft.com/office/drawing/2014/main" id="{5F8391FF-A35A-443D-9DD2-823900C1055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232A1E6-38DF-4CB0-B7EF-0364D1E36E13}"/>
              </a:ext>
            </a:extLst>
          </p:cNvPr>
          <p:cNvSpPr>
            <a:spLocks noGrp="1"/>
          </p:cNvSpPr>
          <p:nvPr>
            <p:ph type="sldNum" sz="quarter" idx="12"/>
          </p:nvPr>
        </p:nvSpPr>
        <p:spPr/>
        <p:txBody>
          <a:bodyPr/>
          <a:lstStyle/>
          <a:p>
            <a:fld id="{7087A8F2-C320-4895-9F82-8E6824A10755}" type="slidenum">
              <a:rPr kumimoji="1" lang="ja-JP" altLang="en-US" smtClean="0"/>
              <a:t>‹#›</a:t>
            </a:fld>
            <a:endParaRPr kumimoji="1" lang="ja-JP" altLang="en-US"/>
          </a:p>
        </p:txBody>
      </p:sp>
    </p:spTree>
    <p:extLst>
      <p:ext uri="{BB962C8B-B14F-4D97-AF65-F5344CB8AC3E}">
        <p14:creationId xmlns:p14="http://schemas.microsoft.com/office/powerpoint/2010/main" val="6517958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8F639EC-E778-4E12-A8EF-FADEB9069022}"/>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5D6A2327-F16D-4A92-B7C8-D3E9AE0A5233}"/>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E1ED94E-EBAF-4143-B5F4-293D5C3854A3}"/>
              </a:ext>
            </a:extLst>
          </p:cNvPr>
          <p:cNvSpPr>
            <a:spLocks noGrp="1"/>
          </p:cNvSpPr>
          <p:nvPr>
            <p:ph type="dt" sz="half" idx="10"/>
          </p:nvPr>
        </p:nvSpPr>
        <p:spPr/>
        <p:txBody>
          <a:bodyPr/>
          <a:lstStyle/>
          <a:p>
            <a:fld id="{AE58F8CA-7BFA-448F-BEB2-FBA79FA81E79}" type="datetimeFigureOut">
              <a:rPr kumimoji="1" lang="ja-JP" altLang="en-US" smtClean="0"/>
              <a:t>2026/8/26</a:t>
            </a:fld>
            <a:endParaRPr kumimoji="1" lang="ja-JP" altLang="en-US"/>
          </a:p>
        </p:txBody>
      </p:sp>
      <p:sp>
        <p:nvSpPr>
          <p:cNvPr id="5" name="フッター プレースホルダー 4">
            <a:extLst>
              <a:ext uri="{FF2B5EF4-FFF2-40B4-BE49-F238E27FC236}">
                <a16:creationId xmlns:a16="http://schemas.microsoft.com/office/drawing/2014/main" id="{B932D45A-1DC5-4A0B-A1B1-A40D3A85B45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6E31470-7F26-446D-86C3-204F4DD483AB}"/>
              </a:ext>
            </a:extLst>
          </p:cNvPr>
          <p:cNvSpPr>
            <a:spLocks noGrp="1"/>
          </p:cNvSpPr>
          <p:nvPr>
            <p:ph type="sldNum" sz="quarter" idx="12"/>
          </p:nvPr>
        </p:nvSpPr>
        <p:spPr/>
        <p:txBody>
          <a:bodyPr/>
          <a:lstStyle/>
          <a:p>
            <a:fld id="{7087A8F2-C320-4895-9F82-8E6824A10755}" type="slidenum">
              <a:rPr kumimoji="1" lang="ja-JP" altLang="en-US" smtClean="0"/>
              <a:t>‹#›</a:t>
            </a:fld>
            <a:endParaRPr kumimoji="1" lang="ja-JP" altLang="en-US"/>
          </a:p>
        </p:txBody>
      </p:sp>
    </p:spTree>
    <p:extLst>
      <p:ext uri="{BB962C8B-B14F-4D97-AF65-F5344CB8AC3E}">
        <p14:creationId xmlns:p14="http://schemas.microsoft.com/office/powerpoint/2010/main" val="10375844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94D3A80C-6FFA-43AD-B0C3-BDCAB12F3F7A}"/>
              </a:ext>
            </a:extLst>
          </p:cNvPr>
          <p:cNvSpPr>
            <a:spLocks noGrp="1"/>
          </p:cNvSpPr>
          <p:nvPr>
            <p:ph type="title" orient="vert"/>
          </p:nvPr>
        </p:nvSpPr>
        <p:spPr>
          <a:xfrm>
            <a:off x="4907756" y="527403"/>
            <a:ext cx="1478756" cy="8394877"/>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5CDCF5A1-30E6-40BB-B5B6-56F6F92520C4}"/>
              </a:ext>
            </a:extLst>
          </p:cNvPr>
          <p:cNvSpPr>
            <a:spLocks noGrp="1"/>
          </p:cNvSpPr>
          <p:nvPr>
            <p:ph type="body" orient="vert" idx="1"/>
          </p:nvPr>
        </p:nvSpPr>
        <p:spPr>
          <a:xfrm>
            <a:off x="471487" y="527403"/>
            <a:ext cx="4350544" cy="8394877"/>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BD6233A-C7AD-4E5B-87BA-A499637C1743}"/>
              </a:ext>
            </a:extLst>
          </p:cNvPr>
          <p:cNvSpPr>
            <a:spLocks noGrp="1"/>
          </p:cNvSpPr>
          <p:nvPr>
            <p:ph type="dt" sz="half" idx="10"/>
          </p:nvPr>
        </p:nvSpPr>
        <p:spPr/>
        <p:txBody>
          <a:bodyPr/>
          <a:lstStyle/>
          <a:p>
            <a:fld id="{AE58F8CA-7BFA-448F-BEB2-FBA79FA81E79}" type="datetimeFigureOut">
              <a:rPr kumimoji="1" lang="ja-JP" altLang="en-US" smtClean="0"/>
              <a:t>2026/8/26</a:t>
            </a:fld>
            <a:endParaRPr kumimoji="1" lang="ja-JP" altLang="en-US"/>
          </a:p>
        </p:txBody>
      </p:sp>
      <p:sp>
        <p:nvSpPr>
          <p:cNvPr id="5" name="フッター プレースホルダー 4">
            <a:extLst>
              <a:ext uri="{FF2B5EF4-FFF2-40B4-BE49-F238E27FC236}">
                <a16:creationId xmlns:a16="http://schemas.microsoft.com/office/drawing/2014/main" id="{97C9EC74-5705-48DA-B562-F3E55C77B56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50691DD-2A08-4AFF-B6D7-D1639795CE8F}"/>
              </a:ext>
            </a:extLst>
          </p:cNvPr>
          <p:cNvSpPr>
            <a:spLocks noGrp="1"/>
          </p:cNvSpPr>
          <p:nvPr>
            <p:ph type="sldNum" sz="quarter" idx="12"/>
          </p:nvPr>
        </p:nvSpPr>
        <p:spPr/>
        <p:txBody>
          <a:bodyPr/>
          <a:lstStyle/>
          <a:p>
            <a:fld id="{7087A8F2-C320-4895-9F82-8E6824A10755}" type="slidenum">
              <a:rPr kumimoji="1" lang="ja-JP" altLang="en-US" smtClean="0"/>
              <a:t>‹#›</a:t>
            </a:fld>
            <a:endParaRPr kumimoji="1" lang="ja-JP" altLang="en-US"/>
          </a:p>
        </p:txBody>
      </p:sp>
    </p:spTree>
    <p:extLst>
      <p:ext uri="{BB962C8B-B14F-4D97-AF65-F5344CB8AC3E}">
        <p14:creationId xmlns:p14="http://schemas.microsoft.com/office/powerpoint/2010/main" val="13955132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42709F3-8564-4447-A5C7-B754E644AD4F}"/>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F796D1FF-F0B5-4A2D-AEFB-78702DF436EC}"/>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87D2EFE-7252-42ED-9153-B0A05295244A}"/>
              </a:ext>
            </a:extLst>
          </p:cNvPr>
          <p:cNvSpPr>
            <a:spLocks noGrp="1"/>
          </p:cNvSpPr>
          <p:nvPr>
            <p:ph type="dt" sz="half" idx="10"/>
          </p:nvPr>
        </p:nvSpPr>
        <p:spPr/>
        <p:txBody>
          <a:bodyPr/>
          <a:lstStyle/>
          <a:p>
            <a:fld id="{AE58F8CA-7BFA-448F-BEB2-FBA79FA81E79}" type="datetimeFigureOut">
              <a:rPr kumimoji="1" lang="ja-JP" altLang="en-US" smtClean="0"/>
              <a:t>2026/8/26</a:t>
            </a:fld>
            <a:endParaRPr kumimoji="1" lang="ja-JP" altLang="en-US"/>
          </a:p>
        </p:txBody>
      </p:sp>
      <p:sp>
        <p:nvSpPr>
          <p:cNvPr id="5" name="フッター プレースホルダー 4">
            <a:extLst>
              <a:ext uri="{FF2B5EF4-FFF2-40B4-BE49-F238E27FC236}">
                <a16:creationId xmlns:a16="http://schemas.microsoft.com/office/drawing/2014/main" id="{9A87E38F-3313-4306-806F-B2B74291990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01DCAB8-396E-4801-B811-CDDF5B0B2945}"/>
              </a:ext>
            </a:extLst>
          </p:cNvPr>
          <p:cNvSpPr>
            <a:spLocks noGrp="1"/>
          </p:cNvSpPr>
          <p:nvPr>
            <p:ph type="sldNum" sz="quarter" idx="12"/>
          </p:nvPr>
        </p:nvSpPr>
        <p:spPr/>
        <p:txBody>
          <a:bodyPr/>
          <a:lstStyle/>
          <a:p>
            <a:fld id="{7087A8F2-C320-4895-9F82-8E6824A10755}" type="slidenum">
              <a:rPr kumimoji="1" lang="ja-JP" altLang="en-US" smtClean="0"/>
              <a:t>‹#›</a:t>
            </a:fld>
            <a:endParaRPr kumimoji="1" lang="ja-JP" altLang="en-US"/>
          </a:p>
        </p:txBody>
      </p:sp>
    </p:spTree>
    <p:extLst>
      <p:ext uri="{BB962C8B-B14F-4D97-AF65-F5344CB8AC3E}">
        <p14:creationId xmlns:p14="http://schemas.microsoft.com/office/powerpoint/2010/main" val="4774861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E1E5019-A92E-476D-9F20-591806CC8073}"/>
              </a:ext>
            </a:extLst>
          </p:cNvPr>
          <p:cNvSpPr>
            <a:spLocks noGrp="1"/>
          </p:cNvSpPr>
          <p:nvPr>
            <p:ph type="title"/>
          </p:nvPr>
        </p:nvSpPr>
        <p:spPr>
          <a:xfrm>
            <a:off x="467916" y="2469622"/>
            <a:ext cx="5915025" cy="4120620"/>
          </a:xfrm>
        </p:spPr>
        <p:txBody>
          <a:bodyPr anchor="b"/>
          <a:lstStyle>
            <a:lvl1pPr>
              <a:defRPr sz="8666"/>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1BEE7D6B-1840-4B24-9D9A-CA4F50BDDA72}"/>
              </a:ext>
            </a:extLst>
          </p:cNvPr>
          <p:cNvSpPr>
            <a:spLocks noGrp="1"/>
          </p:cNvSpPr>
          <p:nvPr>
            <p:ph type="body" idx="1"/>
          </p:nvPr>
        </p:nvSpPr>
        <p:spPr>
          <a:xfrm>
            <a:off x="467916" y="6629225"/>
            <a:ext cx="5915025" cy="2166937"/>
          </a:xfrm>
        </p:spPr>
        <p:txBody>
          <a:bodyPr/>
          <a:lstStyle>
            <a:lvl1pPr marL="0" indent="0">
              <a:buNone/>
              <a:defRPr sz="3467">
                <a:solidFill>
                  <a:schemeClr val="tx1">
                    <a:tint val="75000"/>
                  </a:schemeClr>
                </a:solidFill>
              </a:defRPr>
            </a:lvl1pPr>
            <a:lvl2pPr marL="660380" indent="0">
              <a:buNone/>
              <a:defRPr sz="2889">
                <a:solidFill>
                  <a:schemeClr val="tx1">
                    <a:tint val="75000"/>
                  </a:schemeClr>
                </a:solidFill>
              </a:defRPr>
            </a:lvl2pPr>
            <a:lvl3pPr marL="1320759" indent="0">
              <a:buNone/>
              <a:defRPr sz="2600">
                <a:solidFill>
                  <a:schemeClr val="tx1">
                    <a:tint val="75000"/>
                  </a:schemeClr>
                </a:solidFill>
              </a:defRPr>
            </a:lvl3pPr>
            <a:lvl4pPr marL="1981139" indent="0">
              <a:buNone/>
              <a:defRPr sz="2311">
                <a:solidFill>
                  <a:schemeClr val="tx1">
                    <a:tint val="75000"/>
                  </a:schemeClr>
                </a:solidFill>
              </a:defRPr>
            </a:lvl4pPr>
            <a:lvl5pPr marL="2641519" indent="0">
              <a:buNone/>
              <a:defRPr sz="2311">
                <a:solidFill>
                  <a:schemeClr val="tx1">
                    <a:tint val="75000"/>
                  </a:schemeClr>
                </a:solidFill>
              </a:defRPr>
            </a:lvl5pPr>
            <a:lvl6pPr marL="3301898" indent="0">
              <a:buNone/>
              <a:defRPr sz="2311">
                <a:solidFill>
                  <a:schemeClr val="tx1">
                    <a:tint val="75000"/>
                  </a:schemeClr>
                </a:solidFill>
              </a:defRPr>
            </a:lvl6pPr>
            <a:lvl7pPr marL="3962278" indent="0">
              <a:buNone/>
              <a:defRPr sz="2311">
                <a:solidFill>
                  <a:schemeClr val="tx1">
                    <a:tint val="75000"/>
                  </a:schemeClr>
                </a:solidFill>
              </a:defRPr>
            </a:lvl7pPr>
            <a:lvl8pPr marL="4622658" indent="0">
              <a:buNone/>
              <a:defRPr sz="2311">
                <a:solidFill>
                  <a:schemeClr val="tx1">
                    <a:tint val="75000"/>
                  </a:schemeClr>
                </a:solidFill>
              </a:defRPr>
            </a:lvl8pPr>
            <a:lvl9pPr marL="5283037" indent="0">
              <a:buNone/>
              <a:defRPr sz="2311">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5584C293-A605-459F-A16C-8B9A1B42E7A4}"/>
              </a:ext>
            </a:extLst>
          </p:cNvPr>
          <p:cNvSpPr>
            <a:spLocks noGrp="1"/>
          </p:cNvSpPr>
          <p:nvPr>
            <p:ph type="dt" sz="half" idx="10"/>
          </p:nvPr>
        </p:nvSpPr>
        <p:spPr/>
        <p:txBody>
          <a:bodyPr/>
          <a:lstStyle/>
          <a:p>
            <a:fld id="{AE58F8CA-7BFA-448F-BEB2-FBA79FA81E79}" type="datetimeFigureOut">
              <a:rPr kumimoji="1" lang="ja-JP" altLang="en-US" smtClean="0"/>
              <a:t>2026/8/26</a:t>
            </a:fld>
            <a:endParaRPr kumimoji="1" lang="ja-JP" altLang="en-US"/>
          </a:p>
        </p:txBody>
      </p:sp>
      <p:sp>
        <p:nvSpPr>
          <p:cNvPr id="5" name="フッター プレースホルダー 4">
            <a:extLst>
              <a:ext uri="{FF2B5EF4-FFF2-40B4-BE49-F238E27FC236}">
                <a16:creationId xmlns:a16="http://schemas.microsoft.com/office/drawing/2014/main" id="{92533703-EE93-47FF-95E5-26B287BF52D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339D087-D455-422C-BE8A-AFC9F7C0C847}"/>
              </a:ext>
            </a:extLst>
          </p:cNvPr>
          <p:cNvSpPr>
            <a:spLocks noGrp="1"/>
          </p:cNvSpPr>
          <p:nvPr>
            <p:ph type="sldNum" sz="quarter" idx="12"/>
          </p:nvPr>
        </p:nvSpPr>
        <p:spPr/>
        <p:txBody>
          <a:bodyPr/>
          <a:lstStyle/>
          <a:p>
            <a:fld id="{7087A8F2-C320-4895-9F82-8E6824A10755}" type="slidenum">
              <a:rPr kumimoji="1" lang="ja-JP" altLang="en-US" smtClean="0"/>
              <a:t>‹#›</a:t>
            </a:fld>
            <a:endParaRPr kumimoji="1" lang="ja-JP" altLang="en-US"/>
          </a:p>
        </p:txBody>
      </p:sp>
    </p:spTree>
    <p:extLst>
      <p:ext uri="{BB962C8B-B14F-4D97-AF65-F5344CB8AC3E}">
        <p14:creationId xmlns:p14="http://schemas.microsoft.com/office/powerpoint/2010/main" val="352118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66F6CBD-0202-479E-807F-58E577087D5D}"/>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08217219-F5BC-40E5-94B0-DF5CC844118C}"/>
              </a:ext>
            </a:extLst>
          </p:cNvPr>
          <p:cNvSpPr>
            <a:spLocks noGrp="1"/>
          </p:cNvSpPr>
          <p:nvPr>
            <p:ph sz="half" idx="1"/>
          </p:nvPr>
        </p:nvSpPr>
        <p:spPr>
          <a:xfrm>
            <a:off x="471488" y="2637014"/>
            <a:ext cx="2914650" cy="6285266"/>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CDE9A794-8B1E-452A-94B3-5421E3298B68}"/>
              </a:ext>
            </a:extLst>
          </p:cNvPr>
          <p:cNvSpPr>
            <a:spLocks noGrp="1"/>
          </p:cNvSpPr>
          <p:nvPr>
            <p:ph sz="half" idx="2"/>
          </p:nvPr>
        </p:nvSpPr>
        <p:spPr>
          <a:xfrm>
            <a:off x="3471863" y="2637014"/>
            <a:ext cx="2914650" cy="6285266"/>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6F5F0D28-0592-48B5-93FE-BFFECE67FAE8}"/>
              </a:ext>
            </a:extLst>
          </p:cNvPr>
          <p:cNvSpPr>
            <a:spLocks noGrp="1"/>
          </p:cNvSpPr>
          <p:nvPr>
            <p:ph type="dt" sz="half" idx="10"/>
          </p:nvPr>
        </p:nvSpPr>
        <p:spPr/>
        <p:txBody>
          <a:bodyPr/>
          <a:lstStyle/>
          <a:p>
            <a:fld id="{AE58F8CA-7BFA-448F-BEB2-FBA79FA81E79}" type="datetimeFigureOut">
              <a:rPr kumimoji="1" lang="ja-JP" altLang="en-US" smtClean="0"/>
              <a:t>2026/8/26</a:t>
            </a:fld>
            <a:endParaRPr kumimoji="1" lang="ja-JP" altLang="en-US"/>
          </a:p>
        </p:txBody>
      </p:sp>
      <p:sp>
        <p:nvSpPr>
          <p:cNvPr id="6" name="フッター プレースホルダー 5">
            <a:extLst>
              <a:ext uri="{FF2B5EF4-FFF2-40B4-BE49-F238E27FC236}">
                <a16:creationId xmlns:a16="http://schemas.microsoft.com/office/drawing/2014/main" id="{2CA579EE-D54B-4798-861C-C7C9FED1526E}"/>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8A4FBAA-CE2A-4D74-AE71-99A2767EEA35}"/>
              </a:ext>
            </a:extLst>
          </p:cNvPr>
          <p:cNvSpPr>
            <a:spLocks noGrp="1"/>
          </p:cNvSpPr>
          <p:nvPr>
            <p:ph type="sldNum" sz="quarter" idx="12"/>
          </p:nvPr>
        </p:nvSpPr>
        <p:spPr/>
        <p:txBody>
          <a:bodyPr/>
          <a:lstStyle/>
          <a:p>
            <a:fld id="{7087A8F2-C320-4895-9F82-8E6824A10755}" type="slidenum">
              <a:rPr kumimoji="1" lang="ja-JP" altLang="en-US" smtClean="0"/>
              <a:t>‹#›</a:t>
            </a:fld>
            <a:endParaRPr kumimoji="1" lang="ja-JP" altLang="en-US"/>
          </a:p>
        </p:txBody>
      </p:sp>
    </p:spTree>
    <p:extLst>
      <p:ext uri="{BB962C8B-B14F-4D97-AF65-F5344CB8AC3E}">
        <p14:creationId xmlns:p14="http://schemas.microsoft.com/office/powerpoint/2010/main" val="30920688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F634A47-5009-434A-BF74-4209AF5E08CA}"/>
              </a:ext>
            </a:extLst>
          </p:cNvPr>
          <p:cNvSpPr>
            <a:spLocks noGrp="1"/>
          </p:cNvSpPr>
          <p:nvPr>
            <p:ph type="title"/>
          </p:nvPr>
        </p:nvSpPr>
        <p:spPr>
          <a:xfrm>
            <a:off x="472381" y="527404"/>
            <a:ext cx="5915025" cy="1914702"/>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AD18BEF-76EB-4B20-8B2F-1F22EDB8849B}"/>
              </a:ext>
            </a:extLst>
          </p:cNvPr>
          <p:cNvSpPr>
            <a:spLocks noGrp="1"/>
          </p:cNvSpPr>
          <p:nvPr>
            <p:ph type="body" idx="1"/>
          </p:nvPr>
        </p:nvSpPr>
        <p:spPr>
          <a:xfrm>
            <a:off x="472381" y="2428347"/>
            <a:ext cx="2901255" cy="1190095"/>
          </a:xfrm>
        </p:spPr>
        <p:txBody>
          <a:bodyPr anchor="b"/>
          <a:lstStyle>
            <a:lvl1pPr marL="0" indent="0">
              <a:buNone/>
              <a:defRPr sz="3467" b="1"/>
            </a:lvl1pPr>
            <a:lvl2pPr marL="660380" indent="0">
              <a:buNone/>
              <a:defRPr sz="2889" b="1"/>
            </a:lvl2pPr>
            <a:lvl3pPr marL="1320759" indent="0">
              <a:buNone/>
              <a:defRPr sz="2600" b="1"/>
            </a:lvl3pPr>
            <a:lvl4pPr marL="1981139" indent="0">
              <a:buNone/>
              <a:defRPr sz="2311" b="1"/>
            </a:lvl4pPr>
            <a:lvl5pPr marL="2641519" indent="0">
              <a:buNone/>
              <a:defRPr sz="2311" b="1"/>
            </a:lvl5pPr>
            <a:lvl6pPr marL="3301898" indent="0">
              <a:buNone/>
              <a:defRPr sz="2311" b="1"/>
            </a:lvl6pPr>
            <a:lvl7pPr marL="3962278" indent="0">
              <a:buNone/>
              <a:defRPr sz="2311" b="1"/>
            </a:lvl7pPr>
            <a:lvl8pPr marL="4622658" indent="0">
              <a:buNone/>
              <a:defRPr sz="2311" b="1"/>
            </a:lvl8pPr>
            <a:lvl9pPr marL="5283037" indent="0">
              <a:buNone/>
              <a:defRPr sz="2311"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1E39340C-41D5-43C3-AE27-FEDA0AEA7D04}"/>
              </a:ext>
            </a:extLst>
          </p:cNvPr>
          <p:cNvSpPr>
            <a:spLocks noGrp="1"/>
          </p:cNvSpPr>
          <p:nvPr>
            <p:ph sz="half" idx="2"/>
          </p:nvPr>
        </p:nvSpPr>
        <p:spPr>
          <a:xfrm>
            <a:off x="472381" y="3618442"/>
            <a:ext cx="2901255" cy="5322183"/>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D370FF8B-EF97-4F49-B2F9-67ACB6F530BE}"/>
              </a:ext>
            </a:extLst>
          </p:cNvPr>
          <p:cNvSpPr>
            <a:spLocks noGrp="1"/>
          </p:cNvSpPr>
          <p:nvPr>
            <p:ph type="body" sz="quarter" idx="3"/>
          </p:nvPr>
        </p:nvSpPr>
        <p:spPr>
          <a:xfrm>
            <a:off x="3471863" y="2428347"/>
            <a:ext cx="2915543" cy="1190095"/>
          </a:xfrm>
        </p:spPr>
        <p:txBody>
          <a:bodyPr anchor="b"/>
          <a:lstStyle>
            <a:lvl1pPr marL="0" indent="0">
              <a:buNone/>
              <a:defRPr sz="3467" b="1"/>
            </a:lvl1pPr>
            <a:lvl2pPr marL="660380" indent="0">
              <a:buNone/>
              <a:defRPr sz="2889" b="1"/>
            </a:lvl2pPr>
            <a:lvl3pPr marL="1320759" indent="0">
              <a:buNone/>
              <a:defRPr sz="2600" b="1"/>
            </a:lvl3pPr>
            <a:lvl4pPr marL="1981139" indent="0">
              <a:buNone/>
              <a:defRPr sz="2311" b="1"/>
            </a:lvl4pPr>
            <a:lvl5pPr marL="2641519" indent="0">
              <a:buNone/>
              <a:defRPr sz="2311" b="1"/>
            </a:lvl5pPr>
            <a:lvl6pPr marL="3301898" indent="0">
              <a:buNone/>
              <a:defRPr sz="2311" b="1"/>
            </a:lvl6pPr>
            <a:lvl7pPr marL="3962278" indent="0">
              <a:buNone/>
              <a:defRPr sz="2311" b="1"/>
            </a:lvl7pPr>
            <a:lvl8pPr marL="4622658" indent="0">
              <a:buNone/>
              <a:defRPr sz="2311" b="1"/>
            </a:lvl8pPr>
            <a:lvl9pPr marL="5283037" indent="0">
              <a:buNone/>
              <a:defRPr sz="2311"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52BF9F88-6F03-45F3-AE7A-B1B5F745FE43}"/>
              </a:ext>
            </a:extLst>
          </p:cNvPr>
          <p:cNvSpPr>
            <a:spLocks noGrp="1"/>
          </p:cNvSpPr>
          <p:nvPr>
            <p:ph sz="quarter" idx="4"/>
          </p:nvPr>
        </p:nvSpPr>
        <p:spPr>
          <a:xfrm>
            <a:off x="3471863" y="3618442"/>
            <a:ext cx="2915543" cy="5322183"/>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25DA1023-9E49-4F62-A344-72963ABAB51D}"/>
              </a:ext>
            </a:extLst>
          </p:cNvPr>
          <p:cNvSpPr>
            <a:spLocks noGrp="1"/>
          </p:cNvSpPr>
          <p:nvPr>
            <p:ph type="dt" sz="half" idx="10"/>
          </p:nvPr>
        </p:nvSpPr>
        <p:spPr/>
        <p:txBody>
          <a:bodyPr/>
          <a:lstStyle/>
          <a:p>
            <a:fld id="{AE58F8CA-7BFA-448F-BEB2-FBA79FA81E79}" type="datetimeFigureOut">
              <a:rPr kumimoji="1" lang="ja-JP" altLang="en-US" smtClean="0"/>
              <a:t>2026/8/26</a:t>
            </a:fld>
            <a:endParaRPr kumimoji="1" lang="ja-JP" altLang="en-US"/>
          </a:p>
        </p:txBody>
      </p:sp>
      <p:sp>
        <p:nvSpPr>
          <p:cNvPr id="8" name="フッター プレースホルダー 7">
            <a:extLst>
              <a:ext uri="{FF2B5EF4-FFF2-40B4-BE49-F238E27FC236}">
                <a16:creationId xmlns:a16="http://schemas.microsoft.com/office/drawing/2014/main" id="{0213EF75-C76D-4A27-A69B-54E0F46F9462}"/>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CFE9C5A8-B168-41C9-9AC0-B1BEC22C61D0}"/>
              </a:ext>
            </a:extLst>
          </p:cNvPr>
          <p:cNvSpPr>
            <a:spLocks noGrp="1"/>
          </p:cNvSpPr>
          <p:nvPr>
            <p:ph type="sldNum" sz="quarter" idx="12"/>
          </p:nvPr>
        </p:nvSpPr>
        <p:spPr/>
        <p:txBody>
          <a:bodyPr/>
          <a:lstStyle/>
          <a:p>
            <a:fld id="{7087A8F2-C320-4895-9F82-8E6824A10755}" type="slidenum">
              <a:rPr kumimoji="1" lang="ja-JP" altLang="en-US" smtClean="0"/>
              <a:t>‹#›</a:t>
            </a:fld>
            <a:endParaRPr kumimoji="1" lang="ja-JP" altLang="en-US"/>
          </a:p>
        </p:txBody>
      </p:sp>
    </p:spTree>
    <p:extLst>
      <p:ext uri="{BB962C8B-B14F-4D97-AF65-F5344CB8AC3E}">
        <p14:creationId xmlns:p14="http://schemas.microsoft.com/office/powerpoint/2010/main" val="1703063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5CDA542-A829-450D-815D-F38EF9FECEA9}"/>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A4C85E3F-2492-4C91-A89E-25BEB44E8461}"/>
              </a:ext>
            </a:extLst>
          </p:cNvPr>
          <p:cNvSpPr>
            <a:spLocks noGrp="1"/>
          </p:cNvSpPr>
          <p:nvPr>
            <p:ph type="dt" sz="half" idx="10"/>
          </p:nvPr>
        </p:nvSpPr>
        <p:spPr/>
        <p:txBody>
          <a:bodyPr/>
          <a:lstStyle/>
          <a:p>
            <a:fld id="{AE58F8CA-7BFA-448F-BEB2-FBA79FA81E79}" type="datetimeFigureOut">
              <a:rPr kumimoji="1" lang="ja-JP" altLang="en-US" smtClean="0"/>
              <a:t>2026/8/26</a:t>
            </a:fld>
            <a:endParaRPr kumimoji="1" lang="ja-JP" altLang="en-US"/>
          </a:p>
        </p:txBody>
      </p:sp>
      <p:sp>
        <p:nvSpPr>
          <p:cNvPr id="4" name="フッター プレースホルダー 3">
            <a:extLst>
              <a:ext uri="{FF2B5EF4-FFF2-40B4-BE49-F238E27FC236}">
                <a16:creationId xmlns:a16="http://schemas.microsoft.com/office/drawing/2014/main" id="{9A170BA7-27EB-4F33-AB5D-0AFC09066A26}"/>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E902FE39-B468-45A4-8211-8EA0330C1E5A}"/>
              </a:ext>
            </a:extLst>
          </p:cNvPr>
          <p:cNvSpPr>
            <a:spLocks noGrp="1"/>
          </p:cNvSpPr>
          <p:nvPr>
            <p:ph type="sldNum" sz="quarter" idx="12"/>
          </p:nvPr>
        </p:nvSpPr>
        <p:spPr/>
        <p:txBody>
          <a:bodyPr/>
          <a:lstStyle/>
          <a:p>
            <a:fld id="{7087A8F2-C320-4895-9F82-8E6824A10755}" type="slidenum">
              <a:rPr kumimoji="1" lang="ja-JP" altLang="en-US" smtClean="0"/>
              <a:t>‹#›</a:t>
            </a:fld>
            <a:endParaRPr kumimoji="1" lang="ja-JP" altLang="en-US"/>
          </a:p>
        </p:txBody>
      </p:sp>
    </p:spTree>
    <p:extLst>
      <p:ext uri="{BB962C8B-B14F-4D97-AF65-F5344CB8AC3E}">
        <p14:creationId xmlns:p14="http://schemas.microsoft.com/office/powerpoint/2010/main" val="40409884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68C4D0B2-4F3C-49B2-BC32-566747D1A65C}"/>
              </a:ext>
            </a:extLst>
          </p:cNvPr>
          <p:cNvSpPr>
            <a:spLocks noGrp="1"/>
          </p:cNvSpPr>
          <p:nvPr>
            <p:ph type="dt" sz="half" idx="10"/>
          </p:nvPr>
        </p:nvSpPr>
        <p:spPr/>
        <p:txBody>
          <a:bodyPr/>
          <a:lstStyle/>
          <a:p>
            <a:fld id="{AE58F8CA-7BFA-448F-BEB2-FBA79FA81E79}" type="datetimeFigureOut">
              <a:rPr kumimoji="1" lang="ja-JP" altLang="en-US" smtClean="0"/>
              <a:t>2026/8/26</a:t>
            </a:fld>
            <a:endParaRPr kumimoji="1" lang="ja-JP" altLang="en-US"/>
          </a:p>
        </p:txBody>
      </p:sp>
      <p:sp>
        <p:nvSpPr>
          <p:cNvPr id="3" name="フッター プレースホルダー 2">
            <a:extLst>
              <a:ext uri="{FF2B5EF4-FFF2-40B4-BE49-F238E27FC236}">
                <a16:creationId xmlns:a16="http://schemas.microsoft.com/office/drawing/2014/main" id="{419CCEB0-8807-4CFB-8946-15CCF088F689}"/>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ED36FABD-6BEE-4C17-AE0E-66B6F01B74F0}"/>
              </a:ext>
            </a:extLst>
          </p:cNvPr>
          <p:cNvSpPr>
            <a:spLocks noGrp="1"/>
          </p:cNvSpPr>
          <p:nvPr>
            <p:ph type="sldNum" sz="quarter" idx="12"/>
          </p:nvPr>
        </p:nvSpPr>
        <p:spPr/>
        <p:txBody>
          <a:bodyPr/>
          <a:lstStyle/>
          <a:p>
            <a:fld id="{7087A8F2-C320-4895-9F82-8E6824A10755}" type="slidenum">
              <a:rPr kumimoji="1" lang="ja-JP" altLang="en-US" smtClean="0"/>
              <a:t>‹#›</a:t>
            </a:fld>
            <a:endParaRPr kumimoji="1" lang="ja-JP" altLang="en-US"/>
          </a:p>
        </p:txBody>
      </p:sp>
    </p:spTree>
    <p:extLst>
      <p:ext uri="{BB962C8B-B14F-4D97-AF65-F5344CB8AC3E}">
        <p14:creationId xmlns:p14="http://schemas.microsoft.com/office/powerpoint/2010/main" val="414414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11183C1-ED4E-4846-A0B9-B018A0834225}"/>
              </a:ext>
            </a:extLst>
          </p:cNvPr>
          <p:cNvSpPr>
            <a:spLocks noGrp="1"/>
          </p:cNvSpPr>
          <p:nvPr>
            <p:ph type="title"/>
          </p:nvPr>
        </p:nvSpPr>
        <p:spPr>
          <a:xfrm>
            <a:off x="472381" y="660400"/>
            <a:ext cx="2211883" cy="2311400"/>
          </a:xfrm>
        </p:spPr>
        <p:txBody>
          <a:bodyPr anchor="b"/>
          <a:lstStyle>
            <a:lvl1pPr>
              <a:defRPr sz="4622"/>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1C1A255-64D6-4E52-A14D-F5ED0503ACE8}"/>
              </a:ext>
            </a:extLst>
          </p:cNvPr>
          <p:cNvSpPr>
            <a:spLocks noGrp="1"/>
          </p:cNvSpPr>
          <p:nvPr>
            <p:ph idx="1"/>
          </p:nvPr>
        </p:nvSpPr>
        <p:spPr>
          <a:xfrm>
            <a:off x="2915543" y="1426281"/>
            <a:ext cx="3471863" cy="7039681"/>
          </a:xfrm>
        </p:spPr>
        <p:txBody>
          <a:bodyPr/>
          <a:lstStyle>
            <a:lvl1pPr>
              <a:defRPr sz="4622"/>
            </a:lvl1pPr>
            <a:lvl2pPr>
              <a:defRPr sz="4044"/>
            </a:lvl2pPr>
            <a:lvl3pPr>
              <a:defRPr sz="3467"/>
            </a:lvl3pPr>
            <a:lvl4pPr>
              <a:defRPr sz="2889"/>
            </a:lvl4pPr>
            <a:lvl5pPr>
              <a:defRPr sz="2889"/>
            </a:lvl5pPr>
            <a:lvl6pPr>
              <a:defRPr sz="2889"/>
            </a:lvl6pPr>
            <a:lvl7pPr>
              <a:defRPr sz="2889"/>
            </a:lvl7pPr>
            <a:lvl8pPr>
              <a:defRPr sz="2889"/>
            </a:lvl8pPr>
            <a:lvl9pPr>
              <a:defRPr sz="2889"/>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BB5D46A6-590A-441B-A41E-5710182BA138}"/>
              </a:ext>
            </a:extLst>
          </p:cNvPr>
          <p:cNvSpPr>
            <a:spLocks noGrp="1"/>
          </p:cNvSpPr>
          <p:nvPr>
            <p:ph type="body" sz="half" idx="2"/>
          </p:nvPr>
        </p:nvSpPr>
        <p:spPr>
          <a:xfrm>
            <a:off x="472381" y="2971800"/>
            <a:ext cx="2211883" cy="5505627"/>
          </a:xfrm>
        </p:spPr>
        <p:txBody>
          <a:bodyPr/>
          <a:lstStyle>
            <a:lvl1pPr marL="0" indent="0">
              <a:buNone/>
              <a:defRPr sz="2311"/>
            </a:lvl1pPr>
            <a:lvl2pPr marL="660380" indent="0">
              <a:buNone/>
              <a:defRPr sz="2022"/>
            </a:lvl2pPr>
            <a:lvl3pPr marL="1320759" indent="0">
              <a:buNone/>
              <a:defRPr sz="1733"/>
            </a:lvl3pPr>
            <a:lvl4pPr marL="1981139" indent="0">
              <a:buNone/>
              <a:defRPr sz="1444"/>
            </a:lvl4pPr>
            <a:lvl5pPr marL="2641519" indent="0">
              <a:buNone/>
              <a:defRPr sz="1444"/>
            </a:lvl5pPr>
            <a:lvl6pPr marL="3301898" indent="0">
              <a:buNone/>
              <a:defRPr sz="1444"/>
            </a:lvl6pPr>
            <a:lvl7pPr marL="3962278" indent="0">
              <a:buNone/>
              <a:defRPr sz="1444"/>
            </a:lvl7pPr>
            <a:lvl8pPr marL="4622658" indent="0">
              <a:buNone/>
              <a:defRPr sz="1444"/>
            </a:lvl8pPr>
            <a:lvl9pPr marL="5283037" indent="0">
              <a:buNone/>
              <a:defRPr sz="1444"/>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905A7F50-2199-4E09-A212-B922A4BA455F}"/>
              </a:ext>
            </a:extLst>
          </p:cNvPr>
          <p:cNvSpPr>
            <a:spLocks noGrp="1"/>
          </p:cNvSpPr>
          <p:nvPr>
            <p:ph type="dt" sz="half" idx="10"/>
          </p:nvPr>
        </p:nvSpPr>
        <p:spPr/>
        <p:txBody>
          <a:bodyPr/>
          <a:lstStyle/>
          <a:p>
            <a:fld id="{AE58F8CA-7BFA-448F-BEB2-FBA79FA81E79}" type="datetimeFigureOut">
              <a:rPr kumimoji="1" lang="ja-JP" altLang="en-US" smtClean="0"/>
              <a:t>2026/8/26</a:t>
            </a:fld>
            <a:endParaRPr kumimoji="1" lang="ja-JP" altLang="en-US"/>
          </a:p>
        </p:txBody>
      </p:sp>
      <p:sp>
        <p:nvSpPr>
          <p:cNvPr id="6" name="フッター プレースホルダー 5">
            <a:extLst>
              <a:ext uri="{FF2B5EF4-FFF2-40B4-BE49-F238E27FC236}">
                <a16:creationId xmlns:a16="http://schemas.microsoft.com/office/drawing/2014/main" id="{B2583D97-2358-428C-AD4A-842546D9C2B3}"/>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3E7C6F07-74BA-4478-9330-316DB76CC08E}"/>
              </a:ext>
            </a:extLst>
          </p:cNvPr>
          <p:cNvSpPr>
            <a:spLocks noGrp="1"/>
          </p:cNvSpPr>
          <p:nvPr>
            <p:ph type="sldNum" sz="quarter" idx="12"/>
          </p:nvPr>
        </p:nvSpPr>
        <p:spPr/>
        <p:txBody>
          <a:bodyPr/>
          <a:lstStyle/>
          <a:p>
            <a:fld id="{7087A8F2-C320-4895-9F82-8E6824A10755}" type="slidenum">
              <a:rPr kumimoji="1" lang="ja-JP" altLang="en-US" smtClean="0"/>
              <a:t>‹#›</a:t>
            </a:fld>
            <a:endParaRPr kumimoji="1" lang="ja-JP" altLang="en-US"/>
          </a:p>
        </p:txBody>
      </p:sp>
    </p:spTree>
    <p:extLst>
      <p:ext uri="{BB962C8B-B14F-4D97-AF65-F5344CB8AC3E}">
        <p14:creationId xmlns:p14="http://schemas.microsoft.com/office/powerpoint/2010/main" val="22907259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2030019-5AF4-4DBA-8A93-8C1795091B18}"/>
              </a:ext>
            </a:extLst>
          </p:cNvPr>
          <p:cNvSpPr>
            <a:spLocks noGrp="1"/>
          </p:cNvSpPr>
          <p:nvPr>
            <p:ph type="title"/>
          </p:nvPr>
        </p:nvSpPr>
        <p:spPr>
          <a:xfrm>
            <a:off x="472381" y="660400"/>
            <a:ext cx="2211883" cy="2311400"/>
          </a:xfrm>
        </p:spPr>
        <p:txBody>
          <a:bodyPr anchor="b"/>
          <a:lstStyle>
            <a:lvl1pPr>
              <a:defRPr sz="4622"/>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A1FF8F02-6B70-4430-B430-1DEBBE081D4C}"/>
              </a:ext>
            </a:extLst>
          </p:cNvPr>
          <p:cNvSpPr>
            <a:spLocks noGrp="1"/>
          </p:cNvSpPr>
          <p:nvPr>
            <p:ph type="pic" idx="1"/>
          </p:nvPr>
        </p:nvSpPr>
        <p:spPr>
          <a:xfrm>
            <a:off x="2915543" y="1426281"/>
            <a:ext cx="3471863" cy="7039681"/>
          </a:xfrm>
        </p:spPr>
        <p:txBody>
          <a:bodyPr/>
          <a:lstStyle>
            <a:lvl1pPr marL="0" indent="0">
              <a:buNone/>
              <a:defRPr sz="4622"/>
            </a:lvl1pPr>
            <a:lvl2pPr marL="660380" indent="0">
              <a:buNone/>
              <a:defRPr sz="4044"/>
            </a:lvl2pPr>
            <a:lvl3pPr marL="1320759" indent="0">
              <a:buNone/>
              <a:defRPr sz="3467"/>
            </a:lvl3pPr>
            <a:lvl4pPr marL="1981139" indent="0">
              <a:buNone/>
              <a:defRPr sz="2889"/>
            </a:lvl4pPr>
            <a:lvl5pPr marL="2641519" indent="0">
              <a:buNone/>
              <a:defRPr sz="2889"/>
            </a:lvl5pPr>
            <a:lvl6pPr marL="3301898" indent="0">
              <a:buNone/>
              <a:defRPr sz="2889"/>
            </a:lvl6pPr>
            <a:lvl7pPr marL="3962278" indent="0">
              <a:buNone/>
              <a:defRPr sz="2889"/>
            </a:lvl7pPr>
            <a:lvl8pPr marL="4622658" indent="0">
              <a:buNone/>
              <a:defRPr sz="2889"/>
            </a:lvl8pPr>
            <a:lvl9pPr marL="5283037" indent="0">
              <a:buNone/>
              <a:defRPr sz="2889"/>
            </a:lvl9pPr>
          </a:lstStyle>
          <a:p>
            <a:r>
              <a:rPr kumimoji="1" lang="ja-JP" altLang="en-US"/>
              <a:t>アイコンをクリックして図を追加</a:t>
            </a:r>
          </a:p>
        </p:txBody>
      </p:sp>
      <p:sp>
        <p:nvSpPr>
          <p:cNvPr id="4" name="テキスト プレースホルダー 3">
            <a:extLst>
              <a:ext uri="{FF2B5EF4-FFF2-40B4-BE49-F238E27FC236}">
                <a16:creationId xmlns:a16="http://schemas.microsoft.com/office/drawing/2014/main" id="{94CF0A5D-1FDD-4A8D-90B2-F501BBA8E07D}"/>
              </a:ext>
            </a:extLst>
          </p:cNvPr>
          <p:cNvSpPr>
            <a:spLocks noGrp="1"/>
          </p:cNvSpPr>
          <p:nvPr>
            <p:ph type="body" sz="half" idx="2"/>
          </p:nvPr>
        </p:nvSpPr>
        <p:spPr>
          <a:xfrm>
            <a:off x="472381" y="2971800"/>
            <a:ext cx="2211883" cy="5505627"/>
          </a:xfrm>
        </p:spPr>
        <p:txBody>
          <a:bodyPr/>
          <a:lstStyle>
            <a:lvl1pPr marL="0" indent="0">
              <a:buNone/>
              <a:defRPr sz="2311"/>
            </a:lvl1pPr>
            <a:lvl2pPr marL="660380" indent="0">
              <a:buNone/>
              <a:defRPr sz="2022"/>
            </a:lvl2pPr>
            <a:lvl3pPr marL="1320759" indent="0">
              <a:buNone/>
              <a:defRPr sz="1733"/>
            </a:lvl3pPr>
            <a:lvl4pPr marL="1981139" indent="0">
              <a:buNone/>
              <a:defRPr sz="1444"/>
            </a:lvl4pPr>
            <a:lvl5pPr marL="2641519" indent="0">
              <a:buNone/>
              <a:defRPr sz="1444"/>
            </a:lvl5pPr>
            <a:lvl6pPr marL="3301898" indent="0">
              <a:buNone/>
              <a:defRPr sz="1444"/>
            </a:lvl6pPr>
            <a:lvl7pPr marL="3962278" indent="0">
              <a:buNone/>
              <a:defRPr sz="1444"/>
            </a:lvl7pPr>
            <a:lvl8pPr marL="4622658" indent="0">
              <a:buNone/>
              <a:defRPr sz="1444"/>
            </a:lvl8pPr>
            <a:lvl9pPr marL="5283037" indent="0">
              <a:buNone/>
              <a:defRPr sz="1444"/>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0AFF675F-552D-4964-85B9-6002868C6E2D}"/>
              </a:ext>
            </a:extLst>
          </p:cNvPr>
          <p:cNvSpPr>
            <a:spLocks noGrp="1"/>
          </p:cNvSpPr>
          <p:nvPr>
            <p:ph type="dt" sz="half" idx="10"/>
          </p:nvPr>
        </p:nvSpPr>
        <p:spPr/>
        <p:txBody>
          <a:bodyPr/>
          <a:lstStyle/>
          <a:p>
            <a:fld id="{AE58F8CA-7BFA-448F-BEB2-FBA79FA81E79}" type="datetimeFigureOut">
              <a:rPr kumimoji="1" lang="ja-JP" altLang="en-US" smtClean="0"/>
              <a:t>2026/8/26</a:t>
            </a:fld>
            <a:endParaRPr kumimoji="1" lang="ja-JP" altLang="en-US"/>
          </a:p>
        </p:txBody>
      </p:sp>
      <p:sp>
        <p:nvSpPr>
          <p:cNvPr id="6" name="フッター プレースホルダー 5">
            <a:extLst>
              <a:ext uri="{FF2B5EF4-FFF2-40B4-BE49-F238E27FC236}">
                <a16:creationId xmlns:a16="http://schemas.microsoft.com/office/drawing/2014/main" id="{D7972063-32DC-4187-9DF8-CAE0E49A661D}"/>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1C8CA24F-F9F4-4343-A198-C60406B8EDFF}"/>
              </a:ext>
            </a:extLst>
          </p:cNvPr>
          <p:cNvSpPr>
            <a:spLocks noGrp="1"/>
          </p:cNvSpPr>
          <p:nvPr>
            <p:ph type="sldNum" sz="quarter" idx="12"/>
          </p:nvPr>
        </p:nvSpPr>
        <p:spPr/>
        <p:txBody>
          <a:bodyPr/>
          <a:lstStyle/>
          <a:p>
            <a:fld id="{7087A8F2-C320-4895-9F82-8E6824A10755}" type="slidenum">
              <a:rPr kumimoji="1" lang="ja-JP" altLang="en-US" smtClean="0"/>
              <a:t>‹#›</a:t>
            </a:fld>
            <a:endParaRPr kumimoji="1" lang="ja-JP" altLang="en-US"/>
          </a:p>
        </p:txBody>
      </p:sp>
    </p:spTree>
    <p:extLst>
      <p:ext uri="{BB962C8B-B14F-4D97-AF65-F5344CB8AC3E}">
        <p14:creationId xmlns:p14="http://schemas.microsoft.com/office/powerpoint/2010/main" val="252400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ABC39B2C-8931-4757-9DD1-EEDA8831B7E7}"/>
              </a:ext>
            </a:extLst>
          </p:cNvPr>
          <p:cNvSpPr>
            <a:spLocks noGrp="1"/>
          </p:cNvSpPr>
          <p:nvPr>
            <p:ph type="title"/>
          </p:nvPr>
        </p:nvSpPr>
        <p:spPr>
          <a:xfrm>
            <a:off x="471488" y="527404"/>
            <a:ext cx="5915025" cy="1914702"/>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65DE3AC-C6CC-4B09-A114-1812F93E0208}"/>
              </a:ext>
            </a:extLst>
          </p:cNvPr>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0464ED7-BC45-4BA0-AAF5-26B009A3CC48}"/>
              </a:ext>
            </a:extLst>
          </p:cNvPr>
          <p:cNvSpPr>
            <a:spLocks noGrp="1"/>
          </p:cNvSpPr>
          <p:nvPr>
            <p:ph type="dt" sz="half" idx="2"/>
          </p:nvPr>
        </p:nvSpPr>
        <p:spPr>
          <a:xfrm>
            <a:off x="471488" y="9181395"/>
            <a:ext cx="1543050" cy="527403"/>
          </a:xfrm>
          <a:prstGeom prst="rect">
            <a:avLst/>
          </a:prstGeom>
        </p:spPr>
        <p:txBody>
          <a:bodyPr vert="horz" lIns="91440" tIns="45720" rIns="91440" bIns="45720" rtlCol="0" anchor="ctr"/>
          <a:lstStyle>
            <a:lvl1pPr algn="l">
              <a:defRPr sz="1733">
                <a:solidFill>
                  <a:schemeClr val="tx1">
                    <a:tint val="75000"/>
                  </a:schemeClr>
                </a:solidFill>
              </a:defRPr>
            </a:lvl1pPr>
          </a:lstStyle>
          <a:p>
            <a:fld id="{AE58F8CA-7BFA-448F-BEB2-FBA79FA81E79}" type="datetimeFigureOut">
              <a:rPr kumimoji="1" lang="ja-JP" altLang="en-US" smtClean="0"/>
              <a:t>2026/8/26</a:t>
            </a:fld>
            <a:endParaRPr kumimoji="1" lang="ja-JP" altLang="en-US"/>
          </a:p>
        </p:txBody>
      </p:sp>
      <p:sp>
        <p:nvSpPr>
          <p:cNvPr id="5" name="フッター プレースホルダー 4">
            <a:extLst>
              <a:ext uri="{FF2B5EF4-FFF2-40B4-BE49-F238E27FC236}">
                <a16:creationId xmlns:a16="http://schemas.microsoft.com/office/drawing/2014/main" id="{1D45A1B1-2937-4952-8927-44D36B7D2122}"/>
              </a:ext>
            </a:extLst>
          </p:cNvPr>
          <p:cNvSpPr>
            <a:spLocks noGrp="1"/>
          </p:cNvSpPr>
          <p:nvPr>
            <p:ph type="ftr" sz="quarter" idx="3"/>
          </p:nvPr>
        </p:nvSpPr>
        <p:spPr>
          <a:xfrm>
            <a:off x="2271713" y="9181395"/>
            <a:ext cx="2314575" cy="527403"/>
          </a:xfrm>
          <a:prstGeom prst="rect">
            <a:avLst/>
          </a:prstGeom>
        </p:spPr>
        <p:txBody>
          <a:bodyPr vert="horz" lIns="91440" tIns="45720" rIns="91440" bIns="45720" rtlCol="0" anchor="ctr"/>
          <a:lstStyle>
            <a:lvl1pPr algn="ctr">
              <a:defRPr sz="1733">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CC12A5FE-7177-4EC0-9907-B1ACA28DBC8B}"/>
              </a:ext>
            </a:extLst>
          </p:cNvPr>
          <p:cNvSpPr>
            <a:spLocks noGrp="1"/>
          </p:cNvSpPr>
          <p:nvPr>
            <p:ph type="sldNum" sz="quarter" idx="4"/>
          </p:nvPr>
        </p:nvSpPr>
        <p:spPr>
          <a:xfrm>
            <a:off x="4843463" y="9181395"/>
            <a:ext cx="1543050" cy="527403"/>
          </a:xfrm>
          <a:prstGeom prst="rect">
            <a:avLst/>
          </a:prstGeom>
        </p:spPr>
        <p:txBody>
          <a:bodyPr vert="horz" lIns="91440" tIns="45720" rIns="91440" bIns="45720" rtlCol="0" anchor="ctr"/>
          <a:lstStyle>
            <a:lvl1pPr algn="r">
              <a:defRPr sz="1733">
                <a:solidFill>
                  <a:schemeClr val="tx1">
                    <a:tint val="75000"/>
                  </a:schemeClr>
                </a:solidFill>
              </a:defRPr>
            </a:lvl1pPr>
          </a:lstStyle>
          <a:p>
            <a:fld id="{7087A8F2-C320-4895-9F82-8E6824A10755}" type="slidenum">
              <a:rPr kumimoji="1" lang="ja-JP" altLang="en-US" smtClean="0"/>
              <a:t>‹#›</a:t>
            </a:fld>
            <a:endParaRPr kumimoji="1" lang="ja-JP" altLang="en-US"/>
          </a:p>
        </p:txBody>
      </p:sp>
    </p:spTree>
    <p:extLst>
      <p:ext uri="{BB962C8B-B14F-4D97-AF65-F5344CB8AC3E}">
        <p14:creationId xmlns:p14="http://schemas.microsoft.com/office/powerpoint/2010/main" val="3055489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1320759" rtl="0" eaLnBrk="1" latinLnBrk="0" hangingPunct="1">
        <a:lnSpc>
          <a:spcPct val="90000"/>
        </a:lnSpc>
        <a:spcBef>
          <a:spcPct val="0"/>
        </a:spcBef>
        <a:buNone/>
        <a:defRPr kumimoji="1" sz="6355" kern="1200">
          <a:solidFill>
            <a:schemeClr val="tx1"/>
          </a:solidFill>
          <a:latin typeface="+mj-lt"/>
          <a:ea typeface="+mj-ea"/>
          <a:cs typeface="+mj-cs"/>
        </a:defRPr>
      </a:lvl1pPr>
    </p:titleStyle>
    <p:bodyStyle>
      <a:lvl1pPr marL="330190" indent="-330190" algn="l" defTabSz="1320759" rtl="0" eaLnBrk="1" latinLnBrk="0" hangingPunct="1">
        <a:lnSpc>
          <a:spcPct val="90000"/>
        </a:lnSpc>
        <a:spcBef>
          <a:spcPts val="1444"/>
        </a:spcBef>
        <a:buFont typeface="Arial" panose="020B0604020202020204" pitchFamily="34" charset="0"/>
        <a:buChar char="•"/>
        <a:defRPr kumimoji="1" sz="4044" kern="1200">
          <a:solidFill>
            <a:schemeClr val="tx1"/>
          </a:solidFill>
          <a:latin typeface="+mn-lt"/>
          <a:ea typeface="+mn-ea"/>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3467" kern="1200">
          <a:solidFill>
            <a:schemeClr val="tx1"/>
          </a:solidFill>
          <a:latin typeface="+mn-lt"/>
          <a:ea typeface="+mn-ea"/>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2889" kern="1200">
          <a:solidFill>
            <a:schemeClr val="tx1"/>
          </a:solidFill>
          <a:latin typeface="+mn-lt"/>
          <a:ea typeface="+mn-ea"/>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p:bodyStyle>
    <p:otherStyle>
      <a:defPPr>
        <a:defRPr lang="ja-JP"/>
      </a:defPPr>
      <a:lvl1pPr marL="0" algn="l" defTabSz="1320759" rtl="0" eaLnBrk="1" latinLnBrk="0" hangingPunct="1">
        <a:defRPr kumimoji="1" sz="2600" kern="1200">
          <a:solidFill>
            <a:schemeClr val="tx1"/>
          </a:solidFill>
          <a:latin typeface="+mn-lt"/>
          <a:ea typeface="+mn-ea"/>
          <a:cs typeface="+mn-cs"/>
        </a:defRPr>
      </a:lvl1pPr>
      <a:lvl2pPr marL="660380" algn="l" defTabSz="1320759" rtl="0" eaLnBrk="1" latinLnBrk="0" hangingPunct="1">
        <a:defRPr kumimoji="1" sz="2600" kern="1200">
          <a:solidFill>
            <a:schemeClr val="tx1"/>
          </a:solidFill>
          <a:latin typeface="+mn-lt"/>
          <a:ea typeface="+mn-ea"/>
          <a:cs typeface="+mn-cs"/>
        </a:defRPr>
      </a:lvl2pPr>
      <a:lvl3pPr marL="1320759" algn="l" defTabSz="1320759" rtl="0" eaLnBrk="1" latinLnBrk="0" hangingPunct="1">
        <a:defRPr kumimoji="1" sz="2600" kern="1200">
          <a:solidFill>
            <a:schemeClr val="tx1"/>
          </a:solidFill>
          <a:latin typeface="+mn-lt"/>
          <a:ea typeface="+mn-ea"/>
          <a:cs typeface="+mn-cs"/>
        </a:defRPr>
      </a:lvl3pPr>
      <a:lvl4pPr marL="1981139" algn="l" defTabSz="1320759" rtl="0" eaLnBrk="1" latinLnBrk="0" hangingPunct="1">
        <a:defRPr kumimoji="1" sz="2600" kern="1200">
          <a:solidFill>
            <a:schemeClr val="tx1"/>
          </a:solidFill>
          <a:latin typeface="+mn-lt"/>
          <a:ea typeface="+mn-ea"/>
          <a:cs typeface="+mn-cs"/>
        </a:defRPr>
      </a:lvl4pPr>
      <a:lvl5pPr marL="2641519" algn="l" defTabSz="1320759" rtl="0" eaLnBrk="1" latinLnBrk="0" hangingPunct="1">
        <a:defRPr kumimoji="1" sz="2600" kern="1200">
          <a:solidFill>
            <a:schemeClr val="tx1"/>
          </a:solidFill>
          <a:latin typeface="+mn-lt"/>
          <a:ea typeface="+mn-ea"/>
          <a:cs typeface="+mn-cs"/>
        </a:defRPr>
      </a:lvl5pPr>
      <a:lvl6pPr marL="3301898" algn="l" defTabSz="1320759" rtl="0" eaLnBrk="1" latinLnBrk="0" hangingPunct="1">
        <a:defRPr kumimoji="1" sz="2600" kern="1200">
          <a:solidFill>
            <a:schemeClr val="tx1"/>
          </a:solidFill>
          <a:latin typeface="+mn-lt"/>
          <a:ea typeface="+mn-ea"/>
          <a:cs typeface="+mn-cs"/>
        </a:defRPr>
      </a:lvl6pPr>
      <a:lvl7pPr marL="3962278" algn="l" defTabSz="1320759" rtl="0" eaLnBrk="1" latinLnBrk="0" hangingPunct="1">
        <a:defRPr kumimoji="1" sz="2600" kern="1200">
          <a:solidFill>
            <a:schemeClr val="tx1"/>
          </a:solidFill>
          <a:latin typeface="+mn-lt"/>
          <a:ea typeface="+mn-ea"/>
          <a:cs typeface="+mn-cs"/>
        </a:defRPr>
      </a:lvl7pPr>
      <a:lvl8pPr marL="4622658" algn="l" defTabSz="1320759" rtl="0" eaLnBrk="1" latinLnBrk="0" hangingPunct="1">
        <a:defRPr kumimoji="1" sz="2600" kern="1200">
          <a:solidFill>
            <a:schemeClr val="tx1"/>
          </a:solidFill>
          <a:latin typeface="+mn-lt"/>
          <a:ea typeface="+mn-ea"/>
          <a:cs typeface="+mn-cs"/>
        </a:defRPr>
      </a:lvl8pPr>
      <a:lvl9pPr marL="5283037" algn="l" defTabSz="1320759" rtl="0" eaLnBrk="1" latinLnBrk="0" hangingPunct="1">
        <a:defRPr kumimoji="1" sz="2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2.JP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EE05A1C0-CAC6-40C9-8446-2C400DDD6E43}"/>
              </a:ext>
            </a:extLst>
          </p:cNvPr>
          <p:cNvSpPr/>
          <p:nvPr/>
        </p:nvSpPr>
        <p:spPr>
          <a:xfrm>
            <a:off x="0" y="9239250"/>
            <a:ext cx="6858000" cy="66675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t>埼玉県立さきたま史跡の博物館　〒</a:t>
            </a:r>
            <a:r>
              <a:rPr kumimoji="1" lang="en-US" altLang="ja-JP" sz="1600" b="1" dirty="0"/>
              <a:t>361-0025 </a:t>
            </a:r>
            <a:r>
              <a:rPr kumimoji="1" lang="ja-JP" altLang="en-US" sz="1600" b="1" dirty="0"/>
              <a:t>埼玉県行田市埼玉</a:t>
            </a:r>
            <a:r>
              <a:rPr kumimoji="1" lang="en-US" altLang="ja-JP" sz="1600" b="1" dirty="0"/>
              <a:t>4834 </a:t>
            </a:r>
            <a:r>
              <a:rPr kumimoji="1" lang="ja-JP" altLang="en-US" sz="1600" b="1" dirty="0"/>
              <a:t>📞</a:t>
            </a:r>
            <a:r>
              <a:rPr kumimoji="1" lang="en-US" altLang="ja-JP" sz="1600" b="1" dirty="0"/>
              <a:t>048-559-1181    </a:t>
            </a:r>
            <a:r>
              <a:rPr kumimoji="1" lang="ja-JP" altLang="en-US" sz="1600" b="1" dirty="0"/>
              <a:t>✉</a:t>
            </a:r>
            <a:r>
              <a:rPr kumimoji="1" lang="en-US" altLang="ja-JP" sz="1600" b="1" dirty="0"/>
              <a:t>k5911111@pref.saitama.lg.jp</a:t>
            </a:r>
            <a:endParaRPr kumimoji="1" lang="ja-JP" altLang="en-US" sz="1600" b="1" dirty="0"/>
          </a:p>
        </p:txBody>
      </p:sp>
      <p:sp>
        <p:nvSpPr>
          <p:cNvPr id="7" name="正方形/長方形 6">
            <a:extLst>
              <a:ext uri="{FF2B5EF4-FFF2-40B4-BE49-F238E27FC236}">
                <a16:creationId xmlns:a16="http://schemas.microsoft.com/office/drawing/2014/main" id="{FEF3C98F-98DE-4C8B-A55E-0E8438DC6156}"/>
              </a:ext>
            </a:extLst>
          </p:cNvPr>
          <p:cNvSpPr/>
          <p:nvPr/>
        </p:nvSpPr>
        <p:spPr>
          <a:xfrm>
            <a:off x="0" y="6648450"/>
            <a:ext cx="6858000" cy="259080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1" name="図 20">
            <a:extLst>
              <a:ext uri="{FF2B5EF4-FFF2-40B4-BE49-F238E27FC236}">
                <a16:creationId xmlns:a16="http://schemas.microsoft.com/office/drawing/2014/main" id="{44E818A2-7654-469D-AED4-D6B1DAEE1868}"/>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891316" y="-1656003"/>
            <a:ext cx="8640632" cy="6218316"/>
          </a:xfrm>
          <a:prstGeom prst="ellipse">
            <a:avLst/>
          </a:prstGeom>
        </p:spPr>
      </p:pic>
      <p:sp>
        <p:nvSpPr>
          <p:cNvPr id="22" name="テキスト ボックス 21">
            <a:extLst>
              <a:ext uri="{FF2B5EF4-FFF2-40B4-BE49-F238E27FC236}">
                <a16:creationId xmlns:a16="http://schemas.microsoft.com/office/drawing/2014/main" id="{52448D2B-A6DB-44C8-B2CE-64C4B58856C5}"/>
              </a:ext>
            </a:extLst>
          </p:cNvPr>
          <p:cNvSpPr txBox="1"/>
          <p:nvPr/>
        </p:nvSpPr>
        <p:spPr>
          <a:xfrm>
            <a:off x="69056" y="1459134"/>
            <a:ext cx="6868533" cy="923330"/>
          </a:xfrm>
          <a:prstGeom prst="rect">
            <a:avLst/>
          </a:prstGeom>
          <a:noFill/>
        </p:spPr>
        <p:txBody>
          <a:bodyPr wrap="square" rtlCol="0">
            <a:spAutoFit/>
          </a:bodyPr>
          <a:lstStyle/>
          <a:p>
            <a:pPr algn="ctr"/>
            <a:r>
              <a:rPr kumimoji="1" lang="ja-JP" altLang="en-US" sz="5400" b="1" dirty="0">
                <a:ln w="127000">
                  <a:solidFill>
                    <a:schemeClr val="bg1"/>
                  </a:solidFill>
                </a:ln>
                <a:solidFill>
                  <a:schemeClr val="bg1"/>
                </a:solidFill>
                <a:latin typeface="HG創英角ﾎﾟｯﾌﾟ体" panose="040B0A09000000000000" pitchFamily="49" charset="-128"/>
                <a:ea typeface="HG創英角ﾎﾟｯﾌﾟ体" panose="040B0A09000000000000" pitchFamily="49" charset="-128"/>
              </a:rPr>
              <a:t>古墳群ガイドツアー</a:t>
            </a:r>
          </a:p>
        </p:txBody>
      </p:sp>
      <p:sp>
        <p:nvSpPr>
          <p:cNvPr id="24" name="テキスト ボックス 23">
            <a:extLst>
              <a:ext uri="{FF2B5EF4-FFF2-40B4-BE49-F238E27FC236}">
                <a16:creationId xmlns:a16="http://schemas.microsoft.com/office/drawing/2014/main" id="{0F13156A-DCDE-4835-AA19-F74A1F057DB6}"/>
              </a:ext>
            </a:extLst>
          </p:cNvPr>
          <p:cNvSpPr txBox="1"/>
          <p:nvPr/>
        </p:nvSpPr>
        <p:spPr>
          <a:xfrm>
            <a:off x="0" y="4887226"/>
            <a:ext cx="6858000" cy="523220"/>
          </a:xfrm>
          <a:prstGeom prst="rect">
            <a:avLst/>
          </a:prstGeom>
          <a:noFill/>
        </p:spPr>
        <p:txBody>
          <a:bodyPr wrap="square" rtlCol="0">
            <a:spAutoFit/>
          </a:bodyPr>
          <a:lstStyle/>
          <a:p>
            <a:pPr algn="ctr"/>
            <a:r>
              <a:rPr lang="ja-JP" altLang="en-US" sz="1400" dirty="0">
                <a:latin typeface="UD デジタル 教科書体 NK-R" panose="02020400000000000000" pitchFamily="18" charset="-128"/>
                <a:ea typeface="UD デジタル 教科書体 NK-R" panose="02020400000000000000" pitchFamily="18" charset="-128"/>
              </a:rPr>
              <a:t>当館学芸員が埼玉古墳群について解説をしながら古墳群を散策するツアーです</a:t>
            </a:r>
          </a:p>
          <a:p>
            <a:pPr algn="ctr"/>
            <a:r>
              <a:rPr lang="ja-JP" altLang="en-US" sz="1400" dirty="0">
                <a:latin typeface="UD デジタル 教科書体 NK-R" panose="02020400000000000000" pitchFamily="18" charset="-128"/>
                <a:ea typeface="UD デジタル 教科書体 NK-R" panose="02020400000000000000" pitchFamily="18" charset="-128"/>
              </a:rPr>
              <a:t>埼玉古墳群に対する理解をさらに深めてみませんか</a:t>
            </a:r>
            <a:endParaRPr lang="en-US" altLang="ja-JP" sz="1400" dirty="0">
              <a:latin typeface="UD デジタル 教科書体 NK-R" panose="02020400000000000000" pitchFamily="18" charset="-128"/>
              <a:ea typeface="UD デジタル 教科書体 NK-R" panose="02020400000000000000" pitchFamily="18" charset="-128"/>
            </a:endParaRPr>
          </a:p>
        </p:txBody>
      </p:sp>
      <p:grpSp>
        <p:nvGrpSpPr>
          <p:cNvPr id="29" name="グループ化 28">
            <a:extLst>
              <a:ext uri="{FF2B5EF4-FFF2-40B4-BE49-F238E27FC236}">
                <a16:creationId xmlns:a16="http://schemas.microsoft.com/office/drawing/2014/main" id="{E770F40D-0463-4B11-8D70-146FC26947C4}"/>
              </a:ext>
            </a:extLst>
          </p:cNvPr>
          <p:cNvGrpSpPr/>
          <p:nvPr/>
        </p:nvGrpSpPr>
        <p:grpSpPr>
          <a:xfrm>
            <a:off x="1934427" y="7183718"/>
            <a:ext cx="383657" cy="528071"/>
            <a:chOff x="-4741725" y="2727954"/>
            <a:chExt cx="1808025" cy="2520138"/>
          </a:xfrm>
        </p:grpSpPr>
        <p:sp>
          <p:nvSpPr>
            <p:cNvPr id="26" name="楕円 25">
              <a:extLst>
                <a:ext uri="{FF2B5EF4-FFF2-40B4-BE49-F238E27FC236}">
                  <a16:creationId xmlns:a16="http://schemas.microsoft.com/office/drawing/2014/main" id="{FC88013D-2065-450B-B7F7-53383E6D80DA}"/>
                </a:ext>
              </a:extLst>
            </p:cNvPr>
            <p:cNvSpPr/>
            <p:nvPr/>
          </p:nvSpPr>
          <p:spPr>
            <a:xfrm>
              <a:off x="-4667250" y="2727954"/>
              <a:ext cx="1733550" cy="1643859"/>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フローチャート: 手作業 26">
              <a:extLst>
                <a:ext uri="{FF2B5EF4-FFF2-40B4-BE49-F238E27FC236}">
                  <a16:creationId xmlns:a16="http://schemas.microsoft.com/office/drawing/2014/main" id="{8A6FEE62-8CDF-4A92-BD8C-6FBD6C1F99ED}"/>
                </a:ext>
              </a:extLst>
            </p:cNvPr>
            <p:cNvSpPr/>
            <p:nvPr/>
          </p:nvSpPr>
          <p:spPr>
            <a:xfrm rot="10800000">
              <a:off x="-4472294" y="3713381"/>
              <a:ext cx="1343636" cy="1534711"/>
            </a:xfrm>
            <a:prstGeom prst="flowChartManualOperation">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a:extLst>
                <a:ext uri="{FF2B5EF4-FFF2-40B4-BE49-F238E27FC236}">
                  <a16:creationId xmlns:a16="http://schemas.microsoft.com/office/drawing/2014/main" id="{9996E3F3-8D51-4754-976B-93364F9665C8}"/>
                </a:ext>
              </a:extLst>
            </p:cNvPr>
            <p:cNvSpPr/>
            <p:nvPr/>
          </p:nvSpPr>
          <p:spPr>
            <a:xfrm rot="3109618">
              <a:off x="-4686300" y="3770836"/>
              <a:ext cx="361950" cy="47279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33" name="図 32">
            <a:extLst>
              <a:ext uri="{FF2B5EF4-FFF2-40B4-BE49-F238E27FC236}">
                <a16:creationId xmlns:a16="http://schemas.microsoft.com/office/drawing/2014/main" id="{6B545816-EADD-445E-8427-B3DE3C6E8E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86300" y="5681574"/>
            <a:ext cx="1924050" cy="1281039"/>
          </a:xfrm>
          <a:prstGeom prst="roundRect">
            <a:avLst/>
          </a:prstGeom>
        </p:spPr>
      </p:pic>
      <p:sp>
        <p:nvSpPr>
          <p:cNvPr id="38" name="テキスト ボックス 37">
            <a:extLst>
              <a:ext uri="{FF2B5EF4-FFF2-40B4-BE49-F238E27FC236}">
                <a16:creationId xmlns:a16="http://schemas.microsoft.com/office/drawing/2014/main" id="{3B78D4C9-6547-42C5-985C-349709CCE6F8}"/>
              </a:ext>
            </a:extLst>
          </p:cNvPr>
          <p:cNvSpPr txBox="1"/>
          <p:nvPr/>
        </p:nvSpPr>
        <p:spPr>
          <a:xfrm>
            <a:off x="1940705" y="7149866"/>
            <a:ext cx="400050" cy="584775"/>
          </a:xfrm>
          <a:prstGeom prst="rect">
            <a:avLst/>
          </a:prstGeom>
          <a:noFill/>
        </p:spPr>
        <p:txBody>
          <a:bodyPr wrap="square" rtlCol="0">
            <a:spAutoFit/>
          </a:bodyPr>
          <a:lstStyle/>
          <a:p>
            <a:r>
              <a:rPr kumimoji="1" lang="ja-JP" altLang="en-US" sz="1600" dirty="0">
                <a:solidFill>
                  <a:schemeClr val="bg1"/>
                </a:solidFill>
                <a:latin typeface="HG創英角ﾎﾟｯﾌﾟ体" panose="040B0A09000000000000" pitchFamily="49" charset="-128"/>
                <a:ea typeface="HG創英角ﾎﾟｯﾌﾟ体" panose="040B0A09000000000000" pitchFamily="49" charset="-128"/>
              </a:rPr>
              <a:t>会</a:t>
            </a:r>
            <a:endParaRPr kumimoji="1" lang="en-US" altLang="ja-JP" sz="1600" dirty="0">
              <a:solidFill>
                <a:schemeClr val="bg1"/>
              </a:solidFill>
              <a:latin typeface="HG創英角ﾎﾟｯﾌﾟ体" panose="040B0A09000000000000" pitchFamily="49" charset="-128"/>
              <a:ea typeface="HG創英角ﾎﾟｯﾌﾟ体" panose="040B0A09000000000000" pitchFamily="49" charset="-128"/>
            </a:endParaRPr>
          </a:p>
          <a:p>
            <a:r>
              <a:rPr kumimoji="1" lang="ja-JP" altLang="en-US" sz="1600" dirty="0">
                <a:solidFill>
                  <a:schemeClr val="bg1"/>
                </a:solidFill>
                <a:latin typeface="HG創英角ﾎﾟｯﾌﾟ体" panose="040B0A09000000000000" pitchFamily="49" charset="-128"/>
                <a:ea typeface="HG創英角ﾎﾟｯﾌﾟ体" panose="040B0A09000000000000" pitchFamily="49" charset="-128"/>
              </a:rPr>
              <a:t>場</a:t>
            </a:r>
          </a:p>
        </p:txBody>
      </p:sp>
      <p:grpSp>
        <p:nvGrpSpPr>
          <p:cNvPr id="49" name="グループ化 48">
            <a:extLst>
              <a:ext uri="{FF2B5EF4-FFF2-40B4-BE49-F238E27FC236}">
                <a16:creationId xmlns:a16="http://schemas.microsoft.com/office/drawing/2014/main" id="{0E41A6C9-6374-4911-BBCA-4C59928DBFED}"/>
              </a:ext>
            </a:extLst>
          </p:cNvPr>
          <p:cNvGrpSpPr/>
          <p:nvPr/>
        </p:nvGrpSpPr>
        <p:grpSpPr>
          <a:xfrm>
            <a:off x="1935438" y="7863533"/>
            <a:ext cx="383657" cy="528071"/>
            <a:chOff x="-4741725" y="2727954"/>
            <a:chExt cx="1808025" cy="2520138"/>
          </a:xfrm>
        </p:grpSpPr>
        <p:sp>
          <p:nvSpPr>
            <p:cNvPr id="50" name="楕円 49">
              <a:extLst>
                <a:ext uri="{FF2B5EF4-FFF2-40B4-BE49-F238E27FC236}">
                  <a16:creationId xmlns:a16="http://schemas.microsoft.com/office/drawing/2014/main" id="{BD53B1F7-62DE-4DCA-A84F-B507C1337676}"/>
                </a:ext>
              </a:extLst>
            </p:cNvPr>
            <p:cNvSpPr/>
            <p:nvPr/>
          </p:nvSpPr>
          <p:spPr>
            <a:xfrm>
              <a:off x="-4667250" y="2727954"/>
              <a:ext cx="1733550" cy="1643859"/>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フローチャート: 手作業 50">
              <a:extLst>
                <a:ext uri="{FF2B5EF4-FFF2-40B4-BE49-F238E27FC236}">
                  <a16:creationId xmlns:a16="http://schemas.microsoft.com/office/drawing/2014/main" id="{36323806-560F-40AD-9B60-DF32AD71FDC8}"/>
                </a:ext>
              </a:extLst>
            </p:cNvPr>
            <p:cNvSpPr/>
            <p:nvPr/>
          </p:nvSpPr>
          <p:spPr>
            <a:xfrm rot="10800000">
              <a:off x="-4472294" y="3713381"/>
              <a:ext cx="1343636" cy="1534711"/>
            </a:xfrm>
            <a:prstGeom prst="flowChartManualOperation">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正方形/長方形 51">
              <a:extLst>
                <a:ext uri="{FF2B5EF4-FFF2-40B4-BE49-F238E27FC236}">
                  <a16:creationId xmlns:a16="http://schemas.microsoft.com/office/drawing/2014/main" id="{3ACE0728-0F7F-4A39-A7C4-E2BFAF951DD2}"/>
                </a:ext>
              </a:extLst>
            </p:cNvPr>
            <p:cNvSpPr/>
            <p:nvPr/>
          </p:nvSpPr>
          <p:spPr>
            <a:xfrm rot="3109618">
              <a:off x="-4686300" y="3770836"/>
              <a:ext cx="361950" cy="47279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3" name="グループ化 52">
            <a:extLst>
              <a:ext uri="{FF2B5EF4-FFF2-40B4-BE49-F238E27FC236}">
                <a16:creationId xmlns:a16="http://schemas.microsoft.com/office/drawing/2014/main" id="{BBA1AD43-BD8C-4BC6-B8E0-AE6E7B2407A8}"/>
              </a:ext>
            </a:extLst>
          </p:cNvPr>
          <p:cNvGrpSpPr/>
          <p:nvPr/>
        </p:nvGrpSpPr>
        <p:grpSpPr>
          <a:xfrm>
            <a:off x="1934526" y="8551310"/>
            <a:ext cx="383657" cy="528071"/>
            <a:chOff x="-4741725" y="2727954"/>
            <a:chExt cx="1808025" cy="2520138"/>
          </a:xfrm>
        </p:grpSpPr>
        <p:sp>
          <p:nvSpPr>
            <p:cNvPr id="54" name="楕円 53">
              <a:extLst>
                <a:ext uri="{FF2B5EF4-FFF2-40B4-BE49-F238E27FC236}">
                  <a16:creationId xmlns:a16="http://schemas.microsoft.com/office/drawing/2014/main" id="{35E28213-D401-467A-92AF-64AC4A8B8FCB}"/>
                </a:ext>
              </a:extLst>
            </p:cNvPr>
            <p:cNvSpPr/>
            <p:nvPr/>
          </p:nvSpPr>
          <p:spPr>
            <a:xfrm>
              <a:off x="-4667250" y="2727954"/>
              <a:ext cx="1733550" cy="1643859"/>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フローチャート: 手作業 54">
              <a:extLst>
                <a:ext uri="{FF2B5EF4-FFF2-40B4-BE49-F238E27FC236}">
                  <a16:creationId xmlns:a16="http://schemas.microsoft.com/office/drawing/2014/main" id="{27568BCE-489F-4FDF-8B76-EABBCBFE32D9}"/>
                </a:ext>
              </a:extLst>
            </p:cNvPr>
            <p:cNvSpPr/>
            <p:nvPr/>
          </p:nvSpPr>
          <p:spPr>
            <a:xfrm rot="10800000">
              <a:off x="-4472294" y="3713381"/>
              <a:ext cx="1343636" cy="1534711"/>
            </a:xfrm>
            <a:prstGeom prst="flowChartManualOperation">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正方形/長方形 55">
              <a:extLst>
                <a:ext uri="{FF2B5EF4-FFF2-40B4-BE49-F238E27FC236}">
                  <a16:creationId xmlns:a16="http://schemas.microsoft.com/office/drawing/2014/main" id="{CA42F355-D5D8-4B67-A019-E12227E925CC}"/>
                </a:ext>
              </a:extLst>
            </p:cNvPr>
            <p:cNvSpPr/>
            <p:nvPr/>
          </p:nvSpPr>
          <p:spPr>
            <a:xfrm rot="3109618">
              <a:off x="-4686300" y="3770836"/>
              <a:ext cx="361950" cy="47279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0" name="テキスト ボックス 39">
            <a:extLst>
              <a:ext uri="{FF2B5EF4-FFF2-40B4-BE49-F238E27FC236}">
                <a16:creationId xmlns:a16="http://schemas.microsoft.com/office/drawing/2014/main" id="{4B6ACE07-B49A-44A2-A5B4-05F07FFBDB87}"/>
              </a:ext>
            </a:extLst>
          </p:cNvPr>
          <p:cNvSpPr txBox="1"/>
          <p:nvPr/>
        </p:nvSpPr>
        <p:spPr>
          <a:xfrm>
            <a:off x="1940932" y="7842320"/>
            <a:ext cx="484037" cy="584775"/>
          </a:xfrm>
          <a:prstGeom prst="rect">
            <a:avLst/>
          </a:prstGeom>
          <a:noFill/>
        </p:spPr>
        <p:txBody>
          <a:bodyPr vert="horz" wrap="square" rtlCol="0">
            <a:spAutoFit/>
          </a:bodyPr>
          <a:lstStyle/>
          <a:p>
            <a:r>
              <a:rPr lang="ja-JP" altLang="en-US" sz="1600" dirty="0">
                <a:solidFill>
                  <a:schemeClr val="bg1"/>
                </a:solidFill>
                <a:latin typeface="HG創英角ﾎﾟｯﾌﾟ体" panose="040B0A09000000000000" pitchFamily="49" charset="-128"/>
                <a:ea typeface="HG創英角ﾎﾟｯﾌﾟ体" panose="040B0A09000000000000" pitchFamily="49" charset="-128"/>
              </a:rPr>
              <a:t>時間</a:t>
            </a:r>
            <a:endParaRPr kumimoji="1" lang="ja-JP" altLang="en-US" sz="1600" dirty="0">
              <a:solidFill>
                <a:schemeClr val="bg1"/>
              </a:solidFill>
              <a:latin typeface="HG創英角ﾎﾟｯﾌﾟ体" panose="040B0A09000000000000" pitchFamily="49" charset="-128"/>
              <a:ea typeface="HG創英角ﾎﾟｯﾌﾟ体" panose="040B0A09000000000000" pitchFamily="49" charset="-128"/>
            </a:endParaRPr>
          </a:p>
        </p:txBody>
      </p:sp>
      <p:sp>
        <p:nvSpPr>
          <p:cNvPr id="39" name="テキスト ボックス 38">
            <a:extLst>
              <a:ext uri="{FF2B5EF4-FFF2-40B4-BE49-F238E27FC236}">
                <a16:creationId xmlns:a16="http://schemas.microsoft.com/office/drawing/2014/main" id="{D6EF78DF-DAB6-4046-B6E4-C2981F9840D8}"/>
              </a:ext>
            </a:extLst>
          </p:cNvPr>
          <p:cNvSpPr txBox="1"/>
          <p:nvPr/>
        </p:nvSpPr>
        <p:spPr>
          <a:xfrm>
            <a:off x="1943132" y="8521679"/>
            <a:ext cx="568981" cy="584775"/>
          </a:xfrm>
          <a:prstGeom prst="rect">
            <a:avLst/>
          </a:prstGeom>
          <a:noFill/>
        </p:spPr>
        <p:txBody>
          <a:bodyPr vert="horz" wrap="square" rtlCol="0">
            <a:spAutoFit/>
          </a:bodyPr>
          <a:lstStyle/>
          <a:p>
            <a:r>
              <a:rPr lang="ja-JP" altLang="en-US" sz="1600" dirty="0">
                <a:solidFill>
                  <a:schemeClr val="bg1"/>
                </a:solidFill>
                <a:latin typeface="HG創英角ﾎﾟｯﾌﾟ体" panose="040B0A09000000000000" pitchFamily="49" charset="-128"/>
                <a:ea typeface="HG創英角ﾎﾟｯﾌﾟ体" panose="040B0A09000000000000" pitchFamily="49" charset="-128"/>
              </a:rPr>
              <a:t>申込</a:t>
            </a:r>
            <a:endParaRPr lang="en-US" altLang="ja-JP" sz="1600" dirty="0">
              <a:solidFill>
                <a:schemeClr val="bg1"/>
              </a:solidFill>
              <a:latin typeface="HG創英角ﾎﾟｯﾌﾟ体" panose="040B0A09000000000000" pitchFamily="49" charset="-128"/>
              <a:ea typeface="HG創英角ﾎﾟｯﾌﾟ体" panose="040B0A09000000000000" pitchFamily="49" charset="-128"/>
            </a:endParaRPr>
          </a:p>
        </p:txBody>
      </p:sp>
      <p:sp>
        <p:nvSpPr>
          <p:cNvPr id="57" name="テキスト ボックス 56">
            <a:extLst>
              <a:ext uri="{FF2B5EF4-FFF2-40B4-BE49-F238E27FC236}">
                <a16:creationId xmlns:a16="http://schemas.microsoft.com/office/drawing/2014/main" id="{DF217DF7-2047-488E-A69B-FD5211C317ED}"/>
              </a:ext>
            </a:extLst>
          </p:cNvPr>
          <p:cNvSpPr txBox="1"/>
          <p:nvPr/>
        </p:nvSpPr>
        <p:spPr>
          <a:xfrm>
            <a:off x="2391649" y="7141423"/>
            <a:ext cx="4114139" cy="646331"/>
          </a:xfrm>
          <a:prstGeom prst="rect">
            <a:avLst/>
          </a:prstGeom>
          <a:noFill/>
        </p:spPr>
        <p:txBody>
          <a:bodyPr wrap="square" rtlCol="0">
            <a:spAutoFit/>
          </a:bodyPr>
          <a:lstStyle/>
          <a:p>
            <a:r>
              <a:rPr lang="ja-JP" altLang="en-US" dirty="0">
                <a:latin typeface="HG創英角ﾎﾟｯﾌﾟ体" panose="040B0A09000000000000" pitchFamily="49" charset="-128"/>
                <a:ea typeface="HG創英角ﾎﾟｯﾌﾟ体" panose="040B0A09000000000000" pitchFamily="49" charset="-128"/>
              </a:rPr>
              <a:t>さきたま</a:t>
            </a:r>
            <a:r>
              <a:rPr kumimoji="1" lang="ja-JP" altLang="en-US" dirty="0">
                <a:latin typeface="HG創英角ﾎﾟｯﾌﾟ体" panose="040B0A09000000000000" pitchFamily="49" charset="-128"/>
                <a:ea typeface="HG創英角ﾎﾟｯﾌﾟ体" panose="040B0A09000000000000" pitchFamily="49" charset="-128"/>
              </a:rPr>
              <a:t>古墳公園内埼玉古墳群</a:t>
            </a:r>
            <a:endParaRPr kumimoji="1" lang="en-US" altLang="ja-JP" dirty="0">
              <a:latin typeface="HG創英角ﾎﾟｯﾌﾟ体" panose="040B0A09000000000000" pitchFamily="49" charset="-128"/>
              <a:ea typeface="HG創英角ﾎﾟｯﾌﾟ体" panose="040B0A09000000000000" pitchFamily="49" charset="-128"/>
            </a:endParaRPr>
          </a:p>
          <a:p>
            <a:r>
              <a:rPr lang="ja-JP" altLang="en-US" dirty="0">
                <a:latin typeface="HG創英角ﾎﾟｯﾌﾟ体" panose="040B0A09000000000000" pitchFamily="49" charset="-128"/>
                <a:ea typeface="HG創英角ﾎﾟｯﾌﾟ体" panose="040B0A09000000000000" pitchFamily="49" charset="-128"/>
              </a:rPr>
              <a:t>（さきたま史跡の博物館前にて受付）</a:t>
            </a:r>
            <a:endParaRPr kumimoji="1" lang="ja-JP" altLang="en-US" dirty="0">
              <a:latin typeface="HG創英角ﾎﾟｯﾌﾟ体" panose="040B0A09000000000000" pitchFamily="49" charset="-128"/>
              <a:ea typeface="HG創英角ﾎﾟｯﾌﾟ体" panose="040B0A09000000000000" pitchFamily="49" charset="-128"/>
            </a:endParaRPr>
          </a:p>
        </p:txBody>
      </p:sp>
      <p:cxnSp>
        <p:nvCxnSpPr>
          <p:cNvPr id="59" name="直線コネクタ 58">
            <a:extLst>
              <a:ext uri="{FF2B5EF4-FFF2-40B4-BE49-F238E27FC236}">
                <a16:creationId xmlns:a16="http://schemas.microsoft.com/office/drawing/2014/main" id="{A3B91F90-D526-449D-9C6A-E2C68CA529A5}"/>
              </a:ext>
            </a:extLst>
          </p:cNvPr>
          <p:cNvCxnSpPr/>
          <p:nvPr/>
        </p:nvCxnSpPr>
        <p:spPr>
          <a:xfrm>
            <a:off x="2022951" y="7805172"/>
            <a:ext cx="457869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直線コネクタ 59">
            <a:extLst>
              <a:ext uri="{FF2B5EF4-FFF2-40B4-BE49-F238E27FC236}">
                <a16:creationId xmlns:a16="http://schemas.microsoft.com/office/drawing/2014/main" id="{EC3A1543-3FAB-4E74-A79D-1604630CFC8D}"/>
              </a:ext>
            </a:extLst>
          </p:cNvPr>
          <p:cNvCxnSpPr/>
          <p:nvPr/>
        </p:nvCxnSpPr>
        <p:spPr>
          <a:xfrm>
            <a:off x="1984590" y="8467365"/>
            <a:ext cx="457869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直線コネクタ 60">
            <a:extLst>
              <a:ext uri="{FF2B5EF4-FFF2-40B4-BE49-F238E27FC236}">
                <a16:creationId xmlns:a16="http://schemas.microsoft.com/office/drawing/2014/main" id="{291BE78D-0D02-4030-88DC-72D0E73AC3E8}"/>
              </a:ext>
            </a:extLst>
          </p:cNvPr>
          <p:cNvCxnSpPr/>
          <p:nvPr/>
        </p:nvCxnSpPr>
        <p:spPr>
          <a:xfrm>
            <a:off x="1991599" y="9139116"/>
            <a:ext cx="457869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3" name="テキスト ボックス 62">
            <a:extLst>
              <a:ext uri="{FF2B5EF4-FFF2-40B4-BE49-F238E27FC236}">
                <a16:creationId xmlns:a16="http://schemas.microsoft.com/office/drawing/2014/main" id="{445A1908-0DE0-4410-B9A2-065AEB324502}"/>
              </a:ext>
            </a:extLst>
          </p:cNvPr>
          <p:cNvSpPr txBox="1"/>
          <p:nvPr/>
        </p:nvSpPr>
        <p:spPr>
          <a:xfrm>
            <a:off x="2409067" y="8529071"/>
            <a:ext cx="2872530" cy="584775"/>
          </a:xfrm>
          <a:prstGeom prst="rect">
            <a:avLst/>
          </a:prstGeom>
          <a:noFill/>
        </p:spPr>
        <p:txBody>
          <a:bodyPr wrap="square" rtlCol="0">
            <a:spAutoFit/>
          </a:bodyPr>
          <a:lstStyle/>
          <a:p>
            <a:r>
              <a:rPr kumimoji="1" lang="ja-JP" altLang="en-US" dirty="0">
                <a:latin typeface="HG創英角ﾎﾟｯﾌﾟ体" panose="040B0A09000000000000" pitchFamily="49" charset="-128"/>
                <a:ea typeface="HG創英角ﾎﾟｯﾌﾟ体" panose="040B0A09000000000000" pitchFamily="49" charset="-128"/>
              </a:rPr>
              <a:t>事前予約制</a:t>
            </a:r>
            <a:endParaRPr kumimoji="1" lang="en-US" altLang="ja-JP" dirty="0">
              <a:latin typeface="HG創英角ﾎﾟｯﾌﾟ体" panose="040B0A09000000000000" pitchFamily="49" charset="-128"/>
              <a:ea typeface="HG創英角ﾎﾟｯﾌﾟ体" panose="040B0A09000000000000" pitchFamily="49" charset="-128"/>
            </a:endParaRPr>
          </a:p>
          <a:p>
            <a:r>
              <a:rPr kumimoji="1" lang="ja-JP" altLang="en-US" sz="1400" dirty="0">
                <a:latin typeface="HG創英角ﾎﾟｯﾌﾟ体" panose="040B0A09000000000000" pitchFamily="49" charset="-128"/>
                <a:ea typeface="HG創英角ﾎﾟｯﾌﾟ体" panose="040B0A09000000000000" pitchFamily="49" charset="-128"/>
              </a:rPr>
              <a:t>期間：</a:t>
            </a:r>
            <a:r>
              <a:rPr kumimoji="1" lang="en-US" altLang="ja-JP" sz="1400" dirty="0">
                <a:latin typeface="HG創英角ｺﾞｼｯｸUB" panose="020B0909000000000000" pitchFamily="49" charset="-128"/>
                <a:ea typeface="HG創英角ｺﾞｼｯｸUB" panose="020B0909000000000000" pitchFamily="49" charset="-128"/>
              </a:rPr>
              <a:t>9</a:t>
            </a:r>
            <a:r>
              <a:rPr lang="en-US" altLang="ja-JP" sz="1400" dirty="0">
                <a:latin typeface="HG創英角ｺﾞｼｯｸUB" panose="020B0909000000000000" pitchFamily="49" charset="-128"/>
                <a:ea typeface="HG創英角ｺﾞｼｯｸUB" panose="020B0909000000000000" pitchFamily="49" charset="-128"/>
              </a:rPr>
              <a:t>/3-9/30</a:t>
            </a:r>
            <a:endParaRPr kumimoji="1" lang="ja-JP" altLang="en-US" sz="1400" dirty="0">
              <a:latin typeface="HG創英角ﾎﾟｯﾌﾟ体" panose="040B0A09000000000000" pitchFamily="49" charset="-128"/>
              <a:ea typeface="HG創英角ﾎﾟｯﾌﾟ体" panose="040B0A09000000000000" pitchFamily="49" charset="-128"/>
            </a:endParaRPr>
          </a:p>
        </p:txBody>
      </p:sp>
      <p:grpSp>
        <p:nvGrpSpPr>
          <p:cNvPr id="65" name="グループ化 64">
            <a:extLst>
              <a:ext uri="{FF2B5EF4-FFF2-40B4-BE49-F238E27FC236}">
                <a16:creationId xmlns:a16="http://schemas.microsoft.com/office/drawing/2014/main" id="{1EC30151-EABA-4B5C-AB23-10026FEE2D1E}"/>
              </a:ext>
            </a:extLst>
          </p:cNvPr>
          <p:cNvGrpSpPr/>
          <p:nvPr/>
        </p:nvGrpSpPr>
        <p:grpSpPr>
          <a:xfrm>
            <a:off x="69057" y="8709"/>
            <a:ext cx="998831" cy="435664"/>
            <a:chOff x="56221" y="73140"/>
            <a:chExt cx="2131323" cy="929627"/>
          </a:xfrm>
        </p:grpSpPr>
        <p:pic>
          <p:nvPicPr>
            <p:cNvPr id="66" name="図 65">
              <a:extLst>
                <a:ext uri="{FF2B5EF4-FFF2-40B4-BE49-F238E27FC236}">
                  <a16:creationId xmlns:a16="http://schemas.microsoft.com/office/drawing/2014/main" id="{369AEB98-D4AE-4119-8F42-F7AA561F80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221" y="73140"/>
              <a:ext cx="920878" cy="911022"/>
            </a:xfrm>
            <a:prstGeom prst="rect">
              <a:avLst/>
            </a:prstGeom>
          </p:spPr>
        </p:pic>
        <p:sp>
          <p:nvSpPr>
            <p:cNvPr id="67" name="テキスト ボックス 66">
              <a:extLst>
                <a:ext uri="{FF2B5EF4-FFF2-40B4-BE49-F238E27FC236}">
                  <a16:creationId xmlns:a16="http://schemas.microsoft.com/office/drawing/2014/main" id="{C8F1DFE5-BD3B-432C-8BD9-81FEA21773F6}"/>
                </a:ext>
              </a:extLst>
            </p:cNvPr>
            <p:cNvSpPr txBox="1"/>
            <p:nvPr/>
          </p:nvSpPr>
          <p:spPr>
            <a:xfrm>
              <a:off x="880201" y="99751"/>
              <a:ext cx="1307343" cy="903016"/>
            </a:xfrm>
            <a:prstGeom prst="rect">
              <a:avLst/>
            </a:prstGeom>
            <a:noFill/>
          </p:spPr>
          <p:txBody>
            <a:bodyPr wrap="square" rtlCol="0">
              <a:spAutoFit/>
            </a:bodyPr>
            <a:lstStyle/>
            <a:p>
              <a:pPr algn="ctr"/>
              <a:r>
                <a:rPr kumimoji="1" lang="ja-JP" altLang="en-US" sz="1050" b="1" dirty="0">
                  <a:latin typeface="HGPｺﾞｼｯｸM" panose="020B0600000000000000" pitchFamily="50" charset="-128"/>
                  <a:ea typeface="HGPｺﾞｼｯｸM" panose="020B0600000000000000" pitchFamily="50" charset="-128"/>
                </a:rPr>
                <a:t>彩の国</a:t>
              </a:r>
              <a:endParaRPr kumimoji="1" lang="en-US" altLang="ja-JP" sz="1050" b="1" dirty="0">
                <a:latin typeface="HGPｺﾞｼｯｸM" panose="020B0600000000000000" pitchFamily="50" charset="-128"/>
                <a:ea typeface="HGPｺﾞｼｯｸM" panose="020B0600000000000000" pitchFamily="50" charset="-128"/>
              </a:endParaRPr>
            </a:p>
            <a:p>
              <a:pPr algn="ctr"/>
              <a:r>
                <a:rPr lang="ja-JP" altLang="en-US" sz="1100" b="1" dirty="0">
                  <a:latin typeface="HGPｺﾞｼｯｸM" panose="020B0600000000000000" pitchFamily="50" charset="-128"/>
                  <a:ea typeface="HGPｺﾞｼｯｸM" panose="020B0600000000000000" pitchFamily="50" charset="-128"/>
                </a:rPr>
                <a:t>埼玉県</a:t>
              </a:r>
              <a:endParaRPr kumimoji="1" lang="ja-JP" altLang="en-US" sz="1100" b="1" dirty="0">
                <a:latin typeface="HGPｺﾞｼｯｸM" panose="020B0600000000000000" pitchFamily="50" charset="-128"/>
                <a:ea typeface="HGPｺﾞｼｯｸM" panose="020B0600000000000000" pitchFamily="50" charset="-128"/>
              </a:endParaRPr>
            </a:p>
          </p:txBody>
        </p:sp>
      </p:grpSp>
      <p:sp>
        <p:nvSpPr>
          <p:cNvPr id="8" name="テキスト ボックス 7">
            <a:extLst>
              <a:ext uri="{FF2B5EF4-FFF2-40B4-BE49-F238E27FC236}">
                <a16:creationId xmlns:a16="http://schemas.microsoft.com/office/drawing/2014/main" id="{68346F2A-EEF8-4EF6-B943-4F0DC7F46E87}"/>
              </a:ext>
            </a:extLst>
          </p:cNvPr>
          <p:cNvSpPr txBox="1"/>
          <p:nvPr/>
        </p:nvSpPr>
        <p:spPr>
          <a:xfrm>
            <a:off x="5735809" y="8961497"/>
            <a:ext cx="1033671" cy="215444"/>
          </a:xfrm>
          <a:prstGeom prst="rect">
            <a:avLst/>
          </a:prstGeom>
          <a:noFill/>
        </p:spPr>
        <p:txBody>
          <a:bodyPr wrap="square" rtlCol="0">
            <a:spAutoFit/>
          </a:bodyPr>
          <a:lstStyle/>
          <a:p>
            <a:r>
              <a:rPr kumimoji="1" lang="ja-JP" altLang="en-US" sz="400" dirty="0"/>
              <a:t>埼玉県マスコット</a:t>
            </a:r>
            <a:endParaRPr kumimoji="1" lang="en-US" altLang="ja-JP" sz="400" dirty="0"/>
          </a:p>
          <a:p>
            <a:r>
              <a:rPr lang="ja-JP" altLang="en-US" sz="400" dirty="0"/>
              <a:t>コバトン＆さいたま</a:t>
            </a:r>
            <a:r>
              <a:rPr lang="ja-JP" altLang="en-US" sz="400" dirty="0" err="1"/>
              <a:t>っち</a:t>
            </a:r>
            <a:endParaRPr kumimoji="1" lang="ja-JP" altLang="en-US" sz="400" dirty="0"/>
          </a:p>
        </p:txBody>
      </p:sp>
      <p:pic>
        <p:nvPicPr>
          <p:cNvPr id="10" name="図 9">
            <a:extLst>
              <a:ext uri="{FF2B5EF4-FFF2-40B4-BE49-F238E27FC236}">
                <a16:creationId xmlns:a16="http://schemas.microsoft.com/office/drawing/2014/main" id="{58FEEB56-6E7D-4C02-8678-10DDF575890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21727" y="8280435"/>
            <a:ext cx="695510" cy="779283"/>
          </a:xfrm>
          <a:prstGeom prst="rect">
            <a:avLst/>
          </a:prstGeom>
        </p:spPr>
      </p:pic>
      <p:pic>
        <p:nvPicPr>
          <p:cNvPr id="13" name="図 12">
            <a:extLst>
              <a:ext uri="{FF2B5EF4-FFF2-40B4-BE49-F238E27FC236}">
                <a16:creationId xmlns:a16="http://schemas.microsoft.com/office/drawing/2014/main" id="{E98EFFE2-57DC-4D7E-A670-773593A831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7561" y="3049078"/>
            <a:ext cx="1188293" cy="1501666"/>
          </a:xfrm>
          <a:prstGeom prst="rect">
            <a:avLst/>
          </a:prstGeom>
        </p:spPr>
      </p:pic>
      <p:pic>
        <p:nvPicPr>
          <p:cNvPr id="18" name="図 17">
            <a:extLst>
              <a:ext uri="{FF2B5EF4-FFF2-40B4-BE49-F238E27FC236}">
                <a16:creationId xmlns:a16="http://schemas.microsoft.com/office/drawing/2014/main" id="{05439923-C45B-40A2-AA6D-BB8939B8116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30581" y="2810161"/>
            <a:ext cx="2107009" cy="2107009"/>
          </a:xfrm>
          <a:prstGeom prst="rect">
            <a:avLst/>
          </a:prstGeom>
        </p:spPr>
      </p:pic>
      <p:pic>
        <p:nvPicPr>
          <p:cNvPr id="20" name="図 19">
            <a:extLst>
              <a:ext uri="{FF2B5EF4-FFF2-40B4-BE49-F238E27FC236}">
                <a16:creationId xmlns:a16="http://schemas.microsoft.com/office/drawing/2014/main" id="{5E6CEDDA-D225-497F-BC06-C48F1A36420A}"/>
              </a:ext>
            </a:extLst>
          </p:cNvPr>
          <p:cNvPicPr>
            <a:picLocks noChangeAspect="1"/>
          </p:cNvPicPr>
          <p:nvPr/>
        </p:nvPicPr>
        <p:blipFill rotWithShape="1">
          <a:blip r:embed="rId8">
            <a:extLst>
              <a:ext uri="{28A0092B-C50C-407E-A947-70E740481C1C}">
                <a14:useLocalDpi xmlns:a14="http://schemas.microsoft.com/office/drawing/2010/main" val="0"/>
              </a:ext>
            </a:extLst>
          </a:blip>
          <a:srcRect l="18497" t="9202" r="8193" b="17251"/>
          <a:stretch/>
        </p:blipFill>
        <p:spPr>
          <a:xfrm>
            <a:off x="2450885" y="5681137"/>
            <a:ext cx="1915341" cy="1281039"/>
          </a:xfrm>
          <a:prstGeom prst="roundRect">
            <a:avLst/>
          </a:prstGeom>
        </p:spPr>
      </p:pic>
      <p:pic>
        <p:nvPicPr>
          <p:cNvPr id="30" name="図 29">
            <a:extLst>
              <a:ext uri="{FF2B5EF4-FFF2-40B4-BE49-F238E27FC236}">
                <a16:creationId xmlns:a16="http://schemas.microsoft.com/office/drawing/2014/main" id="{603183BD-5959-460F-A1A6-24AC1EF32CDA}"/>
              </a:ext>
            </a:extLst>
          </p:cNvPr>
          <p:cNvPicPr>
            <a:picLocks noChangeAspect="1"/>
          </p:cNvPicPr>
          <p:nvPr/>
        </p:nvPicPr>
        <p:blipFill rotWithShape="1">
          <a:blip r:embed="rId9">
            <a:extLst>
              <a:ext uri="{28A0092B-C50C-407E-A947-70E740481C1C}">
                <a14:useLocalDpi xmlns:a14="http://schemas.microsoft.com/office/drawing/2010/main" val="0"/>
              </a:ext>
            </a:extLst>
          </a:blip>
          <a:srcRect l="4232" t="3858" b="10615"/>
          <a:stretch/>
        </p:blipFill>
        <p:spPr>
          <a:xfrm>
            <a:off x="237321" y="5681137"/>
            <a:ext cx="1915341" cy="1282900"/>
          </a:xfrm>
          <a:prstGeom prst="roundRect">
            <a:avLst/>
          </a:prstGeom>
        </p:spPr>
      </p:pic>
      <p:sp>
        <p:nvSpPr>
          <p:cNvPr id="31" name="テキスト ボックス 30">
            <a:extLst>
              <a:ext uri="{FF2B5EF4-FFF2-40B4-BE49-F238E27FC236}">
                <a16:creationId xmlns:a16="http://schemas.microsoft.com/office/drawing/2014/main" id="{1E94A653-C3B7-4675-B979-CE208C7113F5}"/>
              </a:ext>
            </a:extLst>
          </p:cNvPr>
          <p:cNvSpPr txBox="1"/>
          <p:nvPr/>
        </p:nvSpPr>
        <p:spPr>
          <a:xfrm>
            <a:off x="5195980" y="8585388"/>
            <a:ext cx="293703" cy="461665"/>
          </a:xfrm>
          <a:prstGeom prst="rect">
            <a:avLst/>
          </a:prstGeom>
          <a:noFill/>
        </p:spPr>
        <p:txBody>
          <a:bodyPr wrap="square" rtlCol="0">
            <a:spAutoFit/>
          </a:bodyPr>
          <a:lstStyle/>
          <a:p>
            <a:endParaRPr kumimoji="1" lang="ja-JP" altLang="en-US" sz="2400" b="1" dirty="0"/>
          </a:p>
        </p:txBody>
      </p:sp>
      <p:sp>
        <p:nvSpPr>
          <p:cNvPr id="47" name="テキスト ボックス 46">
            <a:extLst>
              <a:ext uri="{FF2B5EF4-FFF2-40B4-BE49-F238E27FC236}">
                <a16:creationId xmlns:a16="http://schemas.microsoft.com/office/drawing/2014/main" id="{5E48AB79-8730-4060-8E56-218200BCBE4A}"/>
              </a:ext>
            </a:extLst>
          </p:cNvPr>
          <p:cNvSpPr txBox="1"/>
          <p:nvPr/>
        </p:nvSpPr>
        <p:spPr>
          <a:xfrm>
            <a:off x="65631" y="1453461"/>
            <a:ext cx="6868533" cy="923330"/>
          </a:xfrm>
          <a:prstGeom prst="rect">
            <a:avLst/>
          </a:prstGeom>
          <a:noFill/>
        </p:spPr>
        <p:txBody>
          <a:bodyPr wrap="square" rtlCol="0">
            <a:spAutoFit/>
          </a:bodyPr>
          <a:lstStyle/>
          <a:p>
            <a:pPr algn="ctr"/>
            <a:r>
              <a:rPr kumimoji="1" lang="ja-JP" altLang="en-US" sz="5400" dirty="0">
                <a:solidFill>
                  <a:schemeClr val="accent2">
                    <a:lumMod val="75000"/>
                  </a:schemeClr>
                </a:solidFill>
                <a:latin typeface="HG創英角ﾎﾟｯﾌﾟ体" panose="040B0A09000000000000" pitchFamily="49" charset="-128"/>
                <a:ea typeface="HG創英角ﾎﾟｯﾌﾟ体" panose="040B0A09000000000000" pitchFamily="49" charset="-128"/>
              </a:rPr>
              <a:t>古墳群ガイドツアー</a:t>
            </a:r>
          </a:p>
        </p:txBody>
      </p:sp>
      <p:sp>
        <p:nvSpPr>
          <p:cNvPr id="58" name="テキスト ボックス 57">
            <a:extLst>
              <a:ext uri="{FF2B5EF4-FFF2-40B4-BE49-F238E27FC236}">
                <a16:creationId xmlns:a16="http://schemas.microsoft.com/office/drawing/2014/main" id="{C72F653B-5126-49A5-B4C8-C9542179AA0C}"/>
              </a:ext>
            </a:extLst>
          </p:cNvPr>
          <p:cNvSpPr txBox="1"/>
          <p:nvPr/>
        </p:nvSpPr>
        <p:spPr>
          <a:xfrm>
            <a:off x="3876954" y="8400462"/>
            <a:ext cx="1103600" cy="4616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dist"/>
            <a:r>
              <a:rPr kumimoji="1" lang="ja-JP" altLang="en-US" sz="1200" dirty="0">
                <a:latin typeface="HG創英角ﾎﾟｯﾌﾟ体" panose="040B0A09000000000000" pitchFamily="49" charset="-128"/>
                <a:ea typeface="HG創英角ﾎﾟｯﾌﾟ体" panose="040B0A09000000000000" pitchFamily="49" charset="-128"/>
              </a:rPr>
              <a:t>先着１５組</a:t>
            </a:r>
            <a:endParaRPr kumimoji="1" lang="en-US" altLang="ja-JP" sz="1200" dirty="0">
              <a:latin typeface="HG創英角ﾎﾟｯﾌﾟ体" panose="040B0A09000000000000" pitchFamily="49" charset="-128"/>
              <a:ea typeface="HG創英角ﾎﾟｯﾌﾟ体" panose="040B0A09000000000000" pitchFamily="49" charset="-128"/>
            </a:endParaRPr>
          </a:p>
          <a:p>
            <a:pPr algn="dist"/>
            <a:r>
              <a:rPr lang="ja-JP" altLang="en-US" sz="1200" dirty="0">
                <a:latin typeface="HG創英角ﾎﾟｯﾌﾟ体" panose="040B0A09000000000000" pitchFamily="49" charset="-128"/>
                <a:ea typeface="HG創英角ﾎﾟｯﾌﾟ体" panose="040B0A09000000000000" pitchFamily="49" charset="-128"/>
              </a:rPr>
              <a:t>１組３名まで</a:t>
            </a:r>
            <a:endParaRPr kumimoji="1" lang="ja-JP" altLang="en-US" sz="1200" dirty="0">
              <a:latin typeface="HG創英角ﾎﾟｯﾌﾟ体" panose="040B0A09000000000000" pitchFamily="49" charset="-128"/>
              <a:ea typeface="HG創英角ﾎﾟｯﾌﾟ体" panose="040B0A09000000000000" pitchFamily="49" charset="-128"/>
            </a:endParaRPr>
          </a:p>
        </p:txBody>
      </p:sp>
      <p:sp>
        <p:nvSpPr>
          <p:cNvPr id="5" name="テキスト ボックス 4">
            <a:extLst>
              <a:ext uri="{FF2B5EF4-FFF2-40B4-BE49-F238E27FC236}">
                <a16:creationId xmlns:a16="http://schemas.microsoft.com/office/drawing/2014/main" id="{709FF127-F411-4E95-B5F7-E2A39811B8F5}"/>
              </a:ext>
            </a:extLst>
          </p:cNvPr>
          <p:cNvSpPr txBox="1"/>
          <p:nvPr/>
        </p:nvSpPr>
        <p:spPr>
          <a:xfrm>
            <a:off x="3873082" y="8884147"/>
            <a:ext cx="1270020" cy="276999"/>
          </a:xfrm>
          <a:prstGeom prst="rect">
            <a:avLst/>
          </a:prstGeom>
          <a:noFill/>
        </p:spPr>
        <p:txBody>
          <a:bodyPr wrap="square" rtlCol="0">
            <a:spAutoFit/>
          </a:bodyPr>
          <a:lstStyle/>
          <a:p>
            <a:r>
              <a:rPr kumimoji="1" lang="ja-JP" altLang="en-US" sz="1200" dirty="0">
                <a:latin typeface="HG創英角ﾎﾟｯﾌﾟ体" panose="040B0A09000000000000" pitchFamily="49" charset="-128"/>
                <a:ea typeface="HG創英角ﾎﾟｯﾌﾟ体" panose="040B0A09000000000000" pitchFamily="49" charset="-128"/>
              </a:rPr>
              <a:t>申込はこちら→</a:t>
            </a:r>
          </a:p>
        </p:txBody>
      </p:sp>
      <p:grpSp>
        <p:nvGrpSpPr>
          <p:cNvPr id="64" name="グループ化 63">
            <a:extLst>
              <a:ext uri="{FF2B5EF4-FFF2-40B4-BE49-F238E27FC236}">
                <a16:creationId xmlns:a16="http://schemas.microsoft.com/office/drawing/2014/main" id="{2AB94816-F3A3-4DA7-97F1-0CB148F1C16B}"/>
              </a:ext>
            </a:extLst>
          </p:cNvPr>
          <p:cNvGrpSpPr/>
          <p:nvPr/>
        </p:nvGrpSpPr>
        <p:grpSpPr>
          <a:xfrm>
            <a:off x="4069821" y="2357455"/>
            <a:ext cx="2021474" cy="715278"/>
            <a:chOff x="4919596" y="2375836"/>
            <a:chExt cx="1212445" cy="715278"/>
          </a:xfrm>
        </p:grpSpPr>
        <p:grpSp>
          <p:nvGrpSpPr>
            <p:cNvPr id="68" name="グループ化 67">
              <a:extLst>
                <a:ext uri="{FF2B5EF4-FFF2-40B4-BE49-F238E27FC236}">
                  <a16:creationId xmlns:a16="http://schemas.microsoft.com/office/drawing/2014/main" id="{F598D00E-53F8-41AE-9A04-544B0FAC8BC8}"/>
                </a:ext>
              </a:extLst>
            </p:cNvPr>
            <p:cNvGrpSpPr/>
            <p:nvPr/>
          </p:nvGrpSpPr>
          <p:grpSpPr>
            <a:xfrm>
              <a:off x="4919596" y="2375836"/>
              <a:ext cx="993726" cy="715278"/>
              <a:chOff x="7305655" y="3211542"/>
              <a:chExt cx="993726" cy="715278"/>
            </a:xfrm>
          </p:grpSpPr>
          <p:sp>
            <p:nvSpPr>
              <p:cNvPr id="72" name="テキスト ボックス 71">
                <a:extLst>
                  <a:ext uri="{FF2B5EF4-FFF2-40B4-BE49-F238E27FC236}">
                    <a16:creationId xmlns:a16="http://schemas.microsoft.com/office/drawing/2014/main" id="{DA5E2D5E-C24D-4502-8D3C-6862D6EF12D2}"/>
                  </a:ext>
                </a:extLst>
              </p:cNvPr>
              <p:cNvSpPr txBox="1"/>
              <p:nvPr/>
            </p:nvSpPr>
            <p:spPr>
              <a:xfrm>
                <a:off x="7305655" y="3211542"/>
                <a:ext cx="943749" cy="707886"/>
              </a:xfrm>
              <a:prstGeom prst="rect">
                <a:avLst/>
              </a:prstGeom>
              <a:noFill/>
            </p:spPr>
            <p:txBody>
              <a:bodyPr wrap="square" rtlCol="0">
                <a:spAutoFit/>
              </a:bodyPr>
              <a:lstStyle/>
              <a:p>
                <a:r>
                  <a:rPr lang="en-US" altLang="ja-JP" sz="4000" b="1" dirty="0">
                    <a:ln w="127000">
                      <a:solidFill>
                        <a:schemeClr val="bg1"/>
                      </a:solidFill>
                    </a:ln>
                    <a:solidFill>
                      <a:schemeClr val="bg1"/>
                    </a:solidFill>
                    <a:latin typeface="HGS創英角ｺﾞｼｯｸUB" panose="020B0900000000000000" pitchFamily="50" charset="-128"/>
                    <a:ea typeface="HGS創英角ｺﾞｼｯｸUB" panose="020B0900000000000000" pitchFamily="50" charset="-128"/>
                  </a:rPr>
                  <a:t>10.3</a:t>
                </a:r>
                <a:endParaRPr kumimoji="1" lang="ja-JP" altLang="en-US" sz="4000" b="1" dirty="0">
                  <a:ln w="127000">
                    <a:solidFill>
                      <a:schemeClr val="bg1"/>
                    </a:solidFill>
                  </a:ln>
                  <a:solidFill>
                    <a:schemeClr val="bg1"/>
                  </a:solidFill>
                  <a:latin typeface="HGS創英角ｺﾞｼｯｸUB" panose="020B0900000000000000" pitchFamily="50" charset="-128"/>
                  <a:ea typeface="HGS創英角ｺﾞｼｯｸUB" panose="020B0900000000000000" pitchFamily="50" charset="-128"/>
                </a:endParaRPr>
              </a:p>
            </p:txBody>
          </p:sp>
          <p:sp>
            <p:nvSpPr>
              <p:cNvPr id="73" name="テキスト ボックス 72">
                <a:extLst>
                  <a:ext uri="{FF2B5EF4-FFF2-40B4-BE49-F238E27FC236}">
                    <a16:creationId xmlns:a16="http://schemas.microsoft.com/office/drawing/2014/main" id="{2B33BF53-4F94-413F-9DD5-43EFAAA1F87F}"/>
                  </a:ext>
                </a:extLst>
              </p:cNvPr>
              <p:cNvSpPr txBox="1"/>
              <p:nvPr/>
            </p:nvSpPr>
            <p:spPr>
              <a:xfrm>
                <a:off x="7305655" y="3218934"/>
                <a:ext cx="993726" cy="707886"/>
              </a:xfrm>
              <a:prstGeom prst="rect">
                <a:avLst/>
              </a:prstGeom>
              <a:noFill/>
            </p:spPr>
            <p:txBody>
              <a:bodyPr wrap="square" rtlCol="0">
                <a:spAutoFit/>
              </a:bodyPr>
              <a:lstStyle/>
              <a:p>
                <a:r>
                  <a:rPr lang="en-US" altLang="ja-JP" sz="4000" b="1" dirty="0">
                    <a:solidFill>
                      <a:schemeClr val="accent2">
                        <a:lumMod val="75000"/>
                      </a:schemeClr>
                    </a:solidFill>
                    <a:latin typeface="HGS創英角ｺﾞｼｯｸUB" panose="020B0900000000000000" pitchFamily="50" charset="-128"/>
                    <a:ea typeface="HGS創英角ｺﾞｼｯｸUB" panose="020B0900000000000000" pitchFamily="50" charset="-128"/>
                  </a:rPr>
                  <a:t>10.3</a:t>
                </a:r>
                <a:endParaRPr kumimoji="1" lang="ja-JP" altLang="en-US" sz="4000" b="1" dirty="0">
                  <a:solidFill>
                    <a:schemeClr val="accent2">
                      <a:lumMod val="75000"/>
                    </a:schemeClr>
                  </a:solidFill>
                  <a:latin typeface="HGS創英角ｺﾞｼｯｸUB" panose="020B0900000000000000" pitchFamily="50" charset="-128"/>
                  <a:ea typeface="HGS創英角ｺﾞｼｯｸUB" panose="020B0900000000000000" pitchFamily="50" charset="-128"/>
                </a:endParaRPr>
              </a:p>
            </p:txBody>
          </p:sp>
        </p:grpSp>
        <p:sp>
          <p:nvSpPr>
            <p:cNvPr id="69" name="楕円 68">
              <a:extLst>
                <a:ext uri="{FF2B5EF4-FFF2-40B4-BE49-F238E27FC236}">
                  <a16:creationId xmlns:a16="http://schemas.microsoft.com/office/drawing/2014/main" id="{9BC179AE-B6BA-4A9F-84E7-AF0BD6C3E830}"/>
                </a:ext>
              </a:extLst>
            </p:cNvPr>
            <p:cNvSpPr/>
            <p:nvPr/>
          </p:nvSpPr>
          <p:spPr>
            <a:xfrm>
              <a:off x="5727957" y="2640053"/>
              <a:ext cx="404084" cy="404084"/>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 tIns="0" rIns="0" bIns="18000" rtlCol="0" anchor="ctr"/>
            <a:lstStyle/>
            <a:p>
              <a:pPr algn="ctr"/>
              <a:r>
                <a:rPr lang="ja-JP" altLang="en-US" sz="2400" b="1" dirty="0">
                  <a:solidFill>
                    <a:schemeClr val="accent2">
                      <a:lumMod val="75000"/>
                    </a:schemeClr>
                  </a:solidFill>
                  <a:latin typeface="HGS創英角ｺﾞｼｯｸUB" panose="020B0900000000000000" pitchFamily="50" charset="-128"/>
                  <a:ea typeface="HGS創英角ｺﾞｼｯｸUB" panose="020B0900000000000000" pitchFamily="50" charset="-128"/>
                </a:rPr>
                <a:t>土</a:t>
              </a:r>
              <a:endParaRPr kumimoji="1" lang="ja-JP" altLang="en-US" sz="2400" b="1" dirty="0">
                <a:solidFill>
                  <a:schemeClr val="accent2">
                    <a:lumMod val="75000"/>
                  </a:schemeClr>
                </a:solidFill>
                <a:latin typeface="HGS創英角ｺﾞｼｯｸUB" panose="020B0900000000000000" pitchFamily="50" charset="-128"/>
                <a:ea typeface="HGS創英角ｺﾞｼｯｸUB" panose="020B0900000000000000" pitchFamily="50" charset="-128"/>
              </a:endParaRPr>
            </a:p>
          </p:txBody>
        </p:sp>
      </p:grpSp>
      <p:grpSp>
        <p:nvGrpSpPr>
          <p:cNvPr id="2" name="グループ化 1">
            <a:extLst>
              <a:ext uri="{FF2B5EF4-FFF2-40B4-BE49-F238E27FC236}">
                <a16:creationId xmlns:a16="http://schemas.microsoft.com/office/drawing/2014/main" id="{51535719-72A5-4FAF-8262-18B338E5821D}"/>
              </a:ext>
            </a:extLst>
          </p:cNvPr>
          <p:cNvGrpSpPr/>
          <p:nvPr/>
        </p:nvGrpSpPr>
        <p:grpSpPr>
          <a:xfrm>
            <a:off x="211379" y="7480971"/>
            <a:ext cx="1524671" cy="1506397"/>
            <a:chOff x="211379" y="7480971"/>
            <a:chExt cx="1524671" cy="1506397"/>
          </a:xfrm>
        </p:grpSpPr>
        <p:sp>
          <p:nvSpPr>
            <p:cNvPr id="36" name="楕円 35">
              <a:extLst>
                <a:ext uri="{FF2B5EF4-FFF2-40B4-BE49-F238E27FC236}">
                  <a16:creationId xmlns:a16="http://schemas.microsoft.com/office/drawing/2014/main" id="{774C6040-CA67-4401-B029-9C3B64786E7B}"/>
                </a:ext>
              </a:extLst>
            </p:cNvPr>
            <p:cNvSpPr/>
            <p:nvPr/>
          </p:nvSpPr>
          <p:spPr>
            <a:xfrm>
              <a:off x="211379" y="7480971"/>
              <a:ext cx="1514475" cy="1506397"/>
            </a:xfrm>
            <a:prstGeom prst="ellipse">
              <a:avLst/>
            </a:prstGeom>
            <a:solidFill>
              <a:srgbClr val="7030A0"/>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dirty="0">
                <a:solidFill>
                  <a:srgbClr val="7030A0"/>
                </a:solidFill>
                <a:latin typeface="HG創英角ﾎﾟｯﾌﾟ体" panose="040B0A09000000000000" pitchFamily="49" charset="-128"/>
                <a:ea typeface="HG創英角ﾎﾟｯﾌﾟ体" panose="040B0A09000000000000" pitchFamily="49" charset="-128"/>
              </a:endParaRPr>
            </a:p>
          </p:txBody>
        </p:sp>
        <p:sp>
          <p:nvSpPr>
            <p:cNvPr id="37" name="テキスト ボックス 36">
              <a:extLst>
                <a:ext uri="{FF2B5EF4-FFF2-40B4-BE49-F238E27FC236}">
                  <a16:creationId xmlns:a16="http://schemas.microsoft.com/office/drawing/2014/main" id="{11EDEBEA-53BF-4198-8903-545900230773}"/>
                </a:ext>
              </a:extLst>
            </p:cNvPr>
            <p:cNvSpPr txBox="1"/>
            <p:nvPr/>
          </p:nvSpPr>
          <p:spPr>
            <a:xfrm>
              <a:off x="348467" y="7565912"/>
              <a:ext cx="1387583" cy="954107"/>
            </a:xfrm>
            <a:prstGeom prst="rect">
              <a:avLst/>
            </a:prstGeom>
            <a:noFill/>
          </p:spPr>
          <p:txBody>
            <a:bodyPr wrap="square" rtlCol="0">
              <a:spAutoFit/>
            </a:bodyPr>
            <a:lstStyle/>
            <a:p>
              <a:r>
                <a:rPr kumimoji="1" lang="ja-JP" altLang="en-US" sz="2800" dirty="0">
                  <a:solidFill>
                    <a:schemeClr val="bg1"/>
                  </a:solidFill>
                  <a:latin typeface="HG創英角ﾎﾟｯﾌﾟ体" panose="040B0A09000000000000" pitchFamily="49" charset="-128"/>
                  <a:ea typeface="HG創英角ﾎﾟｯﾌﾟ体" panose="040B0A09000000000000" pitchFamily="49" charset="-128"/>
                </a:rPr>
                <a:t>参加費</a:t>
              </a:r>
              <a:endParaRPr kumimoji="1" lang="en-US" altLang="ja-JP" sz="2800" dirty="0">
                <a:solidFill>
                  <a:schemeClr val="bg1"/>
                </a:solidFill>
                <a:latin typeface="HG創英角ﾎﾟｯﾌﾟ体" panose="040B0A09000000000000" pitchFamily="49" charset="-128"/>
                <a:ea typeface="HG創英角ﾎﾟｯﾌﾟ体" panose="040B0A09000000000000" pitchFamily="49" charset="-128"/>
              </a:endParaRPr>
            </a:p>
            <a:p>
              <a:r>
                <a:rPr lang="en-US" altLang="ja-JP" sz="2800" dirty="0">
                  <a:solidFill>
                    <a:schemeClr val="bg1"/>
                  </a:solidFill>
                  <a:latin typeface="HG創英角ﾎﾟｯﾌﾟ体" panose="040B0A09000000000000" pitchFamily="49" charset="-128"/>
                  <a:ea typeface="HG創英角ﾎﾟｯﾌﾟ体" panose="040B0A09000000000000" pitchFamily="49" charset="-128"/>
                </a:rPr>
                <a:t> </a:t>
              </a:r>
              <a:r>
                <a:rPr lang="ja-JP" altLang="en-US" sz="2800" dirty="0">
                  <a:solidFill>
                    <a:schemeClr val="bg1"/>
                  </a:solidFill>
                  <a:latin typeface="HG創英角ﾎﾟｯﾌﾟ体" panose="040B0A09000000000000" pitchFamily="49" charset="-128"/>
                  <a:ea typeface="HG創英角ﾎﾟｯﾌﾟ体" panose="040B0A09000000000000" pitchFamily="49" charset="-128"/>
                </a:rPr>
                <a:t>無料</a:t>
              </a:r>
              <a:endParaRPr kumimoji="1" lang="ja-JP" altLang="en-US" sz="2800" dirty="0">
                <a:solidFill>
                  <a:schemeClr val="bg1"/>
                </a:solidFill>
                <a:latin typeface="HG創英角ﾎﾟｯﾌﾟ体" panose="040B0A09000000000000" pitchFamily="49" charset="-128"/>
                <a:ea typeface="HG創英角ﾎﾟｯﾌﾟ体" panose="040B0A09000000000000" pitchFamily="49" charset="-128"/>
              </a:endParaRPr>
            </a:p>
          </p:txBody>
        </p:sp>
        <p:cxnSp>
          <p:nvCxnSpPr>
            <p:cNvPr id="70" name="直線コネクタ 69">
              <a:extLst>
                <a:ext uri="{FF2B5EF4-FFF2-40B4-BE49-F238E27FC236}">
                  <a16:creationId xmlns:a16="http://schemas.microsoft.com/office/drawing/2014/main" id="{CCD81C87-7095-4D2F-81A7-0BE7AE2B2AB0}"/>
                </a:ext>
              </a:extLst>
            </p:cNvPr>
            <p:cNvCxnSpPr/>
            <p:nvPr/>
          </p:nvCxnSpPr>
          <p:spPr>
            <a:xfrm>
              <a:off x="276561" y="8520019"/>
              <a:ext cx="137758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テキスト ボックス 10">
              <a:extLst>
                <a:ext uri="{FF2B5EF4-FFF2-40B4-BE49-F238E27FC236}">
                  <a16:creationId xmlns:a16="http://schemas.microsoft.com/office/drawing/2014/main" id="{5843A1C4-5731-45BE-B7B5-85687CFADE7A}"/>
                </a:ext>
              </a:extLst>
            </p:cNvPr>
            <p:cNvSpPr txBox="1"/>
            <p:nvPr/>
          </p:nvSpPr>
          <p:spPr>
            <a:xfrm>
              <a:off x="500621" y="8551310"/>
              <a:ext cx="1036766" cy="276999"/>
            </a:xfrm>
            <a:prstGeom prst="rect">
              <a:avLst/>
            </a:prstGeom>
            <a:noFill/>
          </p:spPr>
          <p:txBody>
            <a:bodyPr wrap="square" rtlCol="0">
              <a:spAutoFit/>
            </a:bodyPr>
            <a:lstStyle/>
            <a:p>
              <a:r>
                <a:rPr kumimoji="1" lang="ja-JP" altLang="en-US" sz="1200" dirty="0">
                  <a:ln>
                    <a:solidFill>
                      <a:schemeClr val="bg1"/>
                    </a:solidFill>
                  </a:ln>
                  <a:solidFill>
                    <a:schemeClr val="bg1"/>
                  </a:solidFill>
                  <a:latin typeface="HG創英角ﾎﾟｯﾌﾟ体" panose="040B0A09000000000000" pitchFamily="49" charset="-128"/>
                  <a:ea typeface="HG創英角ﾎﾟｯﾌﾟ体" panose="040B0A09000000000000" pitchFamily="49" charset="-128"/>
                </a:rPr>
                <a:t>どなたでも</a:t>
              </a:r>
            </a:p>
          </p:txBody>
        </p:sp>
      </p:grpSp>
      <p:grpSp>
        <p:nvGrpSpPr>
          <p:cNvPr id="12" name="グループ化 11">
            <a:extLst>
              <a:ext uri="{FF2B5EF4-FFF2-40B4-BE49-F238E27FC236}">
                <a16:creationId xmlns:a16="http://schemas.microsoft.com/office/drawing/2014/main" id="{0A06B33D-3DF3-A3BC-E96C-E4640D3586DB}"/>
              </a:ext>
            </a:extLst>
          </p:cNvPr>
          <p:cNvGrpSpPr/>
          <p:nvPr/>
        </p:nvGrpSpPr>
        <p:grpSpPr>
          <a:xfrm>
            <a:off x="2385140" y="7863216"/>
            <a:ext cx="4362918" cy="553998"/>
            <a:chOff x="2385140" y="7863216"/>
            <a:chExt cx="4362918" cy="553998"/>
          </a:xfrm>
        </p:grpSpPr>
        <p:sp>
          <p:nvSpPr>
            <p:cNvPr id="3" name="テキスト ボックス 2">
              <a:extLst>
                <a:ext uri="{FF2B5EF4-FFF2-40B4-BE49-F238E27FC236}">
                  <a16:creationId xmlns:a16="http://schemas.microsoft.com/office/drawing/2014/main" id="{988B78E2-3305-1F9C-DBA3-913350565763}"/>
                </a:ext>
              </a:extLst>
            </p:cNvPr>
            <p:cNvSpPr txBox="1"/>
            <p:nvPr/>
          </p:nvSpPr>
          <p:spPr>
            <a:xfrm>
              <a:off x="2385140" y="7863216"/>
              <a:ext cx="2445441" cy="553998"/>
            </a:xfrm>
            <a:prstGeom prst="rect">
              <a:avLst/>
            </a:prstGeom>
            <a:noFill/>
          </p:spPr>
          <p:txBody>
            <a:bodyPr wrap="square" rtlCol="0">
              <a:spAutoFit/>
            </a:bodyPr>
            <a:lstStyle/>
            <a:p>
              <a:r>
                <a:rPr lang="ja-JP" altLang="en-US" sz="1600" dirty="0">
                  <a:latin typeface="HG創英角ﾎﾟｯﾌﾟ体" panose="040B0A09000000000000" pitchFamily="49" charset="-128"/>
                  <a:ea typeface="HG創英角ﾎﾟｯﾌﾟ体" panose="040B0A09000000000000" pitchFamily="49" charset="-128"/>
                </a:rPr>
                <a:t>１３：４５～１４：４５　</a:t>
              </a:r>
              <a:endParaRPr lang="en-US" altLang="ja-JP" sz="1600">
                <a:latin typeface="HG創英角ﾎﾟｯﾌﾟ体" panose="040B0A09000000000000" pitchFamily="49" charset="-128"/>
                <a:ea typeface="HG創英角ﾎﾟｯﾌﾟ体" panose="040B0A09000000000000" pitchFamily="49" charset="-128"/>
              </a:endParaRPr>
            </a:p>
            <a:p>
              <a:r>
                <a:rPr lang="ja-JP" altLang="en-US" sz="1400">
                  <a:latin typeface="HG創英角ﾎﾟｯﾌﾟ体" panose="040B0A09000000000000" pitchFamily="49" charset="-128"/>
                  <a:ea typeface="HG創英角ﾎﾟｯﾌﾟ体" panose="040B0A09000000000000" pitchFamily="49" charset="-128"/>
                </a:rPr>
                <a:t>（</a:t>
              </a:r>
              <a:r>
                <a:rPr lang="ja-JP" altLang="en-US" sz="1400" dirty="0">
                  <a:latin typeface="HG創英角ﾎﾟｯﾌﾟ体" panose="040B0A09000000000000" pitchFamily="49" charset="-128"/>
                  <a:ea typeface="HG創英角ﾎﾟｯﾌﾟ体" panose="040B0A09000000000000" pitchFamily="49" charset="-128"/>
                </a:rPr>
                <a:t>１３：３０受付開始）</a:t>
              </a:r>
              <a:endParaRPr lang="zh-TW" altLang="en-US" sz="1600" dirty="0">
                <a:latin typeface="HG創英角ﾎﾟｯﾌﾟ体" panose="040B0A09000000000000" pitchFamily="49" charset="-128"/>
                <a:ea typeface="HG創英角ﾎﾟｯﾌﾟ体" panose="040B0A09000000000000" pitchFamily="49" charset="-128"/>
              </a:endParaRPr>
            </a:p>
          </p:txBody>
        </p:sp>
        <p:sp>
          <p:nvSpPr>
            <p:cNvPr id="9" name="テキスト ボックス 8">
              <a:extLst>
                <a:ext uri="{FF2B5EF4-FFF2-40B4-BE49-F238E27FC236}">
                  <a16:creationId xmlns:a16="http://schemas.microsoft.com/office/drawing/2014/main" id="{24971BC8-93C9-2F12-DD8A-CB2041743781}"/>
                </a:ext>
              </a:extLst>
            </p:cNvPr>
            <p:cNvSpPr txBox="1"/>
            <p:nvPr/>
          </p:nvSpPr>
          <p:spPr>
            <a:xfrm>
              <a:off x="4982738" y="7948249"/>
              <a:ext cx="1765320" cy="276999"/>
            </a:xfrm>
            <a:prstGeom prst="rect">
              <a:avLst/>
            </a:prstGeom>
            <a:noFill/>
          </p:spPr>
          <p:txBody>
            <a:bodyPr wrap="square" rtlCol="0">
              <a:spAutoFit/>
            </a:bodyPr>
            <a:lstStyle/>
            <a:p>
              <a:r>
                <a:rPr lang="en-US" altLang="ja-JP" sz="1200" dirty="0">
                  <a:latin typeface="HG創英角ﾎﾟｯﾌﾟ体" panose="040B0A09000000000000" pitchFamily="49" charset="-128"/>
                  <a:ea typeface="HG創英角ﾎﾟｯﾌﾟ体" panose="040B0A09000000000000" pitchFamily="49" charset="-128"/>
                </a:rPr>
                <a:t>※</a:t>
              </a:r>
              <a:r>
                <a:rPr lang="ja-JP" altLang="en-US" sz="1200" dirty="0">
                  <a:latin typeface="HG創英角ﾎﾟｯﾌﾟ体" panose="040B0A09000000000000" pitchFamily="49" charset="-128"/>
                  <a:ea typeface="HG創英角ﾎﾟｯﾌﾟ体" panose="040B0A09000000000000" pitchFamily="49" charset="-128"/>
                </a:rPr>
                <a:t>荒天中止となります</a:t>
              </a:r>
              <a:endParaRPr lang="zh-TW" altLang="en-US" sz="1200" dirty="0">
                <a:latin typeface="HG創英角ﾎﾟｯﾌﾟ体" panose="040B0A09000000000000" pitchFamily="49" charset="-128"/>
                <a:ea typeface="HG創英角ﾎﾟｯﾌﾟ体" panose="040B0A09000000000000" pitchFamily="49" charset="-128"/>
              </a:endParaRPr>
            </a:p>
          </p:txBody>
        </p:sp>
      </p:grpSp>
      <p:grpSp>
        <p:nvGrpSpPr>
          <p:cNvPr id="16" name="グループ化 15">
            <a:extLst>
              <a:ext uri="{FF2B5EF4-FFF2-40B4-BE49-F238E27FC236}">
                <a16:creationId xmlns:a16="http://schemas.microsoft.com/office/drawing/2014/main" id="{4276C0EB-C77D-159B-79AD-1E091431C2D9}"/>
              </a:ext>
            </a:extLst>
          </p:cNvPr>
          <p:cNvGrpSpPr/>
          <p:nvPr/>
        </p:nvGrpSpPr>
        <p:grpSpPr>
          <a:xfrm>
            <a:off x="144473" y="511279"/>
            <a:ext cx="2319283" cy="947854"/>
            <a:chOff x="1736050" y="456967"/>
            <a:chExt cx="2319283" cy="947854"/>
          </a:xfrm>
        </p:grpSpPr>
        <p:sp>
          <p:nvSpPr>
            <p:cNvPr id="15" name="テキスト ボックス 14">
              <a:extLst>
                <a:ext uri="{FF2B5EF4-FFF2-40B4-BE49-F238E27FC236}">
                  <a16:creationId xmlns:a16="http://schemas.microsoft.com/office/drawing/2014/main" id="{A67CEB46-6F56-DC9B-79C3-882D31F8FC4E}"/>
                </a:ext>
              </a:extLst>
            </p:cNvPr>
            <p:cNvSpPr txBox="1"/>
            <p:nvPr/>
          </p:nvSpPr>
          <p:spPr>
            <a:xfrm>
              <a:off x="1736050" y="456967"/>
              <a:ext cx="2319283" cy="923330"/>
            </a:xfrm>
            <a:prstGeom prst="rect">
              <a:avLst/>
            </a:prstGeom>
            <a:noFill/>
          </p:spPr>
          <p:txBody>
            <a:bodyPr wrap="square" rtlCol="0">
              <a:spAutoFit/>
            </a:bodyPr>
            <a:lstStyle/>
            <a:p>
              <a:pPr algn="ctr"/>
              <a:r>
                <a:rPr lang="ja-JP" altLang="en-US" sz="5400" b="1" dirty="0">
                  <a:ln w="127000">
                    <a:solidFill>
                      <a:schemeClr val="bg1"/>
                    </a:solidFill>
                  </a:ln>
                  <a:solidFill>
                    <a:schemeClr val="bg1"/>
                  </a:solidFill>
                  <a:latin typeface="HG創英角ﾎﾟｯﾌﾟ体" panose="040B0A09000000000000" pitchFamily="49" charset="-128"/>
                  <a:ea typeface="HG創英角ﾎﾟｯﾌﾟ体" panose="040B0A09000000000000" pitchFamily="49" charset="-128"/>
                </a:rPr>
                <a:t>第３回</a:t>
              </a:r>
              <a:endParaRPr kumimoji="1" lang="ja-JP" altLang="en-US" sz="5400" b="1" dirty="0">
                <a:ln w="127000">
                  <a:solidFill>
                    <a:schemeClr val="bg1"/>
                  </a:solidFill>
                </a:ln>
                <a:solidFill>
                  <a:schemeClr val="bg1"/>
                </a:solidFill>
                <a:latin typeface="HG創英角ﾎﾟｯﾌﾟ体" panose="040B0A09000000000000" pitchFamily="49" charset="-128"/>
                <a:ea typeface="HG創英角ﾎﾟｯﾌﾟ体" panose="040B0A09000000000000" pitchFamily="49" charset="-128"/>
              </a:endParaRPr>
            </a:p>
          </p:txBody>
        </p:sp>
        <p:sp>
          <p:nvSpPr>
            <p:cNvPr id="14" name="テキスト ボックス 13">
              <a:extLst>
                <a:ext uri="{FF2B5EF4-FFF2-40B4-BE49-F238E27FC236}">
                  <a16:creationId xmlns:a16="http://schemas.microsoft.com/office/drawing/2014/main" id="{4EAE72CF-4C36-0340-BCF6-CEF56C86F50F}"/>
                </a:ext>
              </a:extLst>
            </p:cNvPr>
            <p:cNvSpPr txBox="1"/>
            <p:nvPr/>
          </p:nvSpPr>
          <p:spPr>
            <a:xfrm>
              <a:off x="1756617" y="481491"/>
              <a:ext cx="2278147" cy="923330"/>
            </a:xfrm>
            <a:prstGeom prst="rect">
              <a:avLst/>
            </a:prstGeom>
            <a:noFill/>
          </p:spPr>
          <p:txBody>
            <a:bodyPr wrap="square" rtlCol="0">
              <a:spAutoFit/>
            </a:bodyPr>
            <a:lstStyle/>
            <a:p>
              <a:pPr algn="ctr"/>
              <a:r>
                <a:rPr lang="ja-JP" altLang="en-US" sz="5400" dirty="0">
                  <a:solidFill>
                    <a:srgbClr val="7030A0"/>
                  </a:solidFill>
                  <a:latin typeface="HG創英角ﾎﾟｯﾌﾟ体" panose="040B0A09000000000000" pitchFamily="49" charset="-128"/>
                  <a:ea typeface="HG創英角ﾎﾟｯﾌﾟ体" panose="040B0A09000000000000" pitchFamily="49" charset="-128"/>
                </a:rPr>
                <a:t>第３回</a:t>
              </a:r>
              <a:endParaRPr kumimoji="1" lang="ja-JP" altLang="en-US" sz="5400" dirty="0">
                <a:solidFill>
                  <a:srgbClr val="7030A0"/>
                </a:solidFill>
                <a:latin typeface="HG創英角ﾎﾟｯﾌﾟ体" panose="040B0A09000000000000" pitchFamily="49" charset="-128"/>
                <a:ea typeface="HG創英角ﾎﾟｯﾌﾟ体" panose="040B0A09000000000000" pitchFamily="49" charset="-128"/>
              </a:endParaRPr>
            </a:p>
          </p:txBody>
        </p:sp>
      </p:grpSp>
      <p:pic>
        <p:nvPicPr>
          <p:cNvPr id="23" name="図 22">
            <a:extLst>
              <a:ext uri="{FF2B5EF4-FFF2-40B4-BE49-F238E27FC236}">
                <a16:creationId xmlns:a16="http://schemas.microsoft.com/office/drawing/2014/main" id="{C70D488F-2F64-D891-B832-739C7DA0BA1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115344" y="8485165"/>
            <a:ext cx="636073" cy="636073"/>
          </a:xfrm>
          <a:prstGeom prst="rect">
            <a:avLst/>
          </a:prstGeom>
        </p:spPr>
      </p:pic>
    </p:spTree>
    <p:extLst>
      <p:ext uri="{BB962C8B-B14F-4D97-AF65-F5344CB8AC3E}">
        <p14:creationId xmlns:p14="http://schemas.microsoft.com/office/powerpoint/2010/main" val="1448188807"/>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プレゼンテーション1" id="{80A93694-46FD-4F27-A4D6-25C2B830653F}" vid="{32360D2F-6B72-449D-BD1C-8BDA21630FB6}"/>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480</TotalTime>
  <Words>122</Words>
  <Application>Microsoft Office PowerPoint</Application>
  <PresentationFormat>A4 210 x 297 mm</PresentationFormat>
  <Paragraphs>31</Paragraphs>
  <Slides>1</Slides>
  <Notes>0</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vt:i4>
      </vt:variant>
    </vt:vector>
  </HeadingPairs>
  <TitlesOfParts>
    <vt:vector size="10" baseType="lpstr">
      <vt:lpstr>HGPｺﾞｼｯｸM</vt:lpstr>
      <vt:lpstr>HGS創英角ｺﾞｼｯｸUB</vt:lpstr>
      <vt:lpstr>HG創英角ｺﾞｼｯｸUB</vt:lpstr>
      <vt:lpstr>HG創英角ﾎﾟｯﾌﾟ体</vt:lpstr>
      <vt:lpstr>UD デジタル 教科書体 NK-R</vt:lpstr>
      <vt:lpstr>游ゴシック</vt:lpstr>
      <vt:lpstr>游ゴシック Light</vt:lpstr>
      <vt:lpstr>Arial</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根来諒太</dc:creator>
  <cp:lastModifiedBy>増田 翔太（さきたま史跡の博物館）</cp:lastModifiedBy>
  <cp:revision>81</cp:revision>
  <cp:lastPrinted>2025-04-10T00:20:11Z</cp:lastPrinted>
  <dcterms:created xsi:type="dcterms:W3CDTF">2024-05-28T06:44:23Z</dcterms:created>
  <dcterms:modified xsi:type="dcterms:W3CDTF">2026-08-26T01:10:08Z</dcterms:modified>
</cp:coreProperties>
</file>